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2" r:id="rId4"/>
    <p:sldId id="263" r:id="rId5"/>
    <p:sldId id="264" r:id="rId6"/>
    <p:sldId id="273" r:id="rId7"/>
    <p:sldId id="265" r:id="rId8"/>
    <p:sldId id="272" r:id="rId9"/>
    <p:sldId id="276" r:id="rId10"/>
    <p:sldId id="274" r:id="rId11"/>
    <p:sldId id="298" r:id="rId12"/>
    <p:sldId id="285" r:id="rId13"/>
    <p:sldId id="293" r:id="rId14"/>
    <p:sldId id="286" r:id="rId15"/>
    <p:sldId id="294" r:id="rId16"/>
    <p:sldId id="259" r:id="rId17"/>
    <p:sldId id="277" r:id="rId18"/>
    <p:sldId id="278" r:id="rId19"/>
    <p:sldId id="280" r:id="rId20"/>
    <p:sldId id="282" r:id="rId21"/>
    <p:sldId id="283" r:id="rId22"/>
    <p:sldId id="288" r:id="rId23"/>
    <p:sldId id="289" r:id="rId24"/>
    <p:sldId id="284" r:id="rId25"/>
    <p:sldId id="290" r:id="rId26"/>
    <p:sldId id="292" r:id="rId27"/>
    <p:sldId id="291" r:id="rId28"/>
    <p:sldId id="281" r:id="rId29"/>
    <p:sldId id="295" r:id="rId30"/>
    <p:sldId id="296" r:id="rId31"/>
    <p:sldId id="297" r:id="rId32"/>
    <p:sldId id="299" r:id="rId33"/>
    <p:sldId id="300" r:id="rId34"/>
    <p:sldId id="301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163B"/>
    <a:srgbClr val="7671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131A5BB-B796-434D-816A-C18D39C4B945}" v="228" dt="2024-05-27T11:50:28.0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uis Henderson" userId="cf3b0dec-cd42-4b8e-b4f6-7943b438188d" providerId="ADAL" clId="{E6D7AD2E-D068-4053-ADBE-CEE9759910B5}"/>
    <pc:docChg chg="undo redo custSel addSld delSld modSld sldOrd">
      <pc:chgData name="Louis Henderson" userId="cf3b0dec-cd42-4b8e-b4f6-7943b438188d" providerId="ADAL" clId="{E6D7AD2E-D068-4053-ADBE-CEE9759910B5}" dt="2023-11-28T14:28:57.218" v="1958" actId="20577"/>
      <pc:docMkLst>
        <pc:docMk/>
      </pc:docMkLst>
      <pc:sldChg chg="addSp modSp new mod">
        <pc:chgData name="Louis Henderson" userId="cf3b0dec-cd42-4b8e-b4f6-7943b438188d" providerId="ADAL" clId="{E6D7AD2E-D068-4053-ADBE-CEE9759910B5}" dt="2023-11-28T13:49:54.004" v="177" actId="1036"/>
        <pc:sldMkLst>
          <pc:docMk/>
          <pc:sldMk cId="2382012974" sldId="256"/>
        </pc:sldMkLst>
        <pc:spChg chg="mod">
          <ac:chgData name="Louis Henderson" userId="cf3b0dec-cd42-4b8e-b4f6-7943b438188d" providerId="ADAL" clId="{E6D7AD2E-D068-4053-ADBE-CEE9759910B5}" dt="2023-11-28T13:47:36.136" v="154" actId="2711"/>
          <ac:spMkLst>
            <pc:docMk/>
            <pc:sldMk cId="2382012974" sldId="256"/>
            <ac:spMk id="2" creationId="{2D8DE37A-C2A0-C89E-14A6-12B8CC87495E}"/>
          </ac:spMkLst>
        </pc:spChg>
        <pc:spChg chg="mod">
          <ac:chgData name="Louis Henderson" userId="cf3b0dec-cd42-4b8e-b4f6-7943b438188d" providerId="ADAL" clId="{E6D7AD2E-D068-4053-ADBE-CEE9759910B5}" dt="2023-11-28T13:49:54.004" v="177" actId="1036"/>
          <ac:spMkLst>
            <pc:docMk/>
            <pc:sldMk cId="2382012974" sldId="256"/>
            <ac:spMk id="3" creationId="{E38A2A68-FC1A-942A-46B1-BAADDDC48BB5}"/>
          </ac:spMkLst>
        </pc:spChg>
        <pc:picChg chg="add mod">
          <ac:chgData name="Louis Henderson" userId="cf3b0dec-cd42-4b8e-b4f6-7943b438188d" providerId="ADAL" clId="{E6D7AD2E-D068-4053-ADBE-CEE9759910B5}" dt="2023-11-28T13:46:28.349" v="82" actId="1076"/>
          <ac:picMkLst>
            <pc:docMk/>
            <pc:sldMk cId="2382012974" sldId="256"/>
            <ac:picMk id="1026" creationId="{2C2424D6-255C-67E8-18B8-7711EF10A735}"/>
          </ac:picMkLst>
        </pc:picChg>
      </pc:sldChg>
      <pc:sldChg chg="new del">
        <pc:chgData name="Louis Henderson" userId="cf3b0dec-cd42-4b8e-b4f6-7943b438188d" providerId="ADAL" clId="{E6D7AD2E-D068-4053-ADBE-CEE9759910B5}" dt="2023-11-28T13:49:46.174" v="157" actId="47"/>
        <pc:sldMkLst>
          <pc:docMk/>
          <pc:sldMk cId="2411187102" sldId="257"/>
        </pc:sldMkLst>
      </pc:sldChg>
      <pc:sldChg chg="addSp delSp modSp new mod">
        <pc:chgData name="Louis Henderson" userId="cf3b0dec-cd42-4b8e-b4f6-7943b438188d" providerId="ADAL" clId="{E6D7AD2E-D068-4053-ADBE-CEE9759910B5}" dt="2023-11-28T13:54:16.521" v="652" actId="20577"/>
        <pc:sldMkLst>
          <pc:docMk/>
          <pc:sldMk cId="2478644733" sldId="257"/>
        </pc:sldMkLst>
        <pc:spChg chg="add del mod">
          <ac:chgData name="Louis Henderson" userId="cf3b0dec-cd42-4b8e-b4f6-7943b438188d" providerId="ADAL" clId="{E6D7AD2E-D068-4053-ADBE-CEE9759910B5}" dt="2023-11-28T13:53:29.129" v="646" actId="2711"/>
          <ac:spMkLst>
            <pc:docMk/>
            <pc:sldMk cId="2478644733" sldId="257"/>
            <ac:spMk id="2" creationId="{89CDDFA3-9340-4A09-0153-4B6857BD7BD3}"/>
          </ac:spMkLst>
        </pc:spChg>
        <pc:spChg chg="mod">
          <ac:chgData name="Louis Henderson" userId="cf3b0dec-cd42-4b8e-b4f6-7943b438188d" providerId="ADAL" clId="{E6D7AD2E-D068-4053-ADBE-CEE9759910B5}" dt="2023-11-28T13:54:16.521" v="652" actId="20577"/>
          <ac:spMkLst>
            <pc:docMk/>
            <pc:sldMk cId="2478644733" sldId="257"/>
            <ac:spMk id="3" creationId="{0157071C-8456-A23B-EFA9-A727021DCD9D}"/>
          </ac:spMkLst>
        </pc:spChg>
        <pc:picChg chg="add mod">
          <ac:chgData name="Louis Henderson" userId="cf3b0dec-cd42-4b8e-b4f6-7943b438188d" providerId="ADAL" clId="{E6D7AD2E-D068-4053-ADBE-CEE9759910B5}" dt="2023-11-28T13:53:38.399" v="648"/>
          <ac:picMkLst>
            <pc:docMk/>
            <pc:sldMk cId="2478644733" sldId="257"/>
            <ac:picMk id="4" creationId="{9D02885E-AD8E-C978-6789-0A8540E8CB7F}"/>
          </ac:picMkLst>
        </pc:picChg>
      </pc:sldChg>
      <pc:sldChg chg="addSp modSp new mod">
        <pc:chgData name="Louis Henderson" userId="cf3b0dec-cd42-4b8e-b4f6-7943b438188d" providerId="ADAL" clId="{E6D7AD2E-D068-4053-ADBE-CEE9759910B5}" dt="2023-11-28T14:05:54.517" v="939" actId="5793"/>
        <pc:sldMkLst>
          <pc:docMk/>
          <pc:sldMk cId="1340582973" sldId="258"/>
        </pc:sldMkLst>
        <pc:spChg chg="mod">
          <ac:chgData name="Louis Henderson" userId="cf3b0dec-cd42-4b8e-b4f6-7943b438188d" providerId="ADAL" clId="{E6D7AD2E-D068-4053-ADBE-CEE9759910B5}" dt="2023-11-28T14:01:36.447" v="692" actId="20577"/>
          <ac:spMkLst>
            <pc:docMk/>
            <pc:sldMk cId="1340582973" sldId="258"/>
            <ac:spMk id="2" creationId="{BA337AFA-68F5-CB1C-E168-C35F89F2402C}"/>
          </ac:spMkLst>
        </pc:spChg>
        <pc:spChg chg="mod">
          <ac:chgData name="Louis Henderson" userId="cf3b0dec-cd42-4b8e-b4f6-7943b438188d" providerId="ADAL" clId="{E6D7AD2E-D068-4053-ADBE-CEE9759910B5}" dt="2023-11-28T14:05:54.517" v="939" actId="5793"/>
          <ac:spMkLst>
            <pc:docMk/>
            <pc:sldMk cId="1340582973" sldId="258"/>
            <ac:spMk id="3" creationId="{8920D437-5F41-7BD8-ED64-F0E2E04EB9B8}"/>
          </ac:spMkLst>
        </pc:spChg>
        <pc:picChg chg="add mod">
          <ac:chgData name="Louis Henderson" userId="cf3b0dec-cd42-4b8e-b4f6-7943b438188d" providerId="ADAL" clId="{E6D7AD2E-D068-4053-ADBE-CEE9759910B5}" dt="2023-11-28T14:01:26.281" v="655" actId="2711"/>
          <ac:picMkLst>
            <pc:docMk/>
            <pc:sldMk cId="1340582973" sldId="258"/>
            <ac:picMk id="4" creationId="{26E05231-5F3C-A2DD-A032-291F5C6ABF82}"/>
          </ac:picMkLst>
        </pc:picChg>
      </pc:sldChg>
      <pc:sldChg chg="modSp add mod">
        <pc:chgData name="Louis Henderson" userId="cf3b0dec-cd42-4b8e-b4f6-7943b438188d" providerId="ADAL" clId="{E6D7AD2E-D068-4053-ADBE-CEE9759910B5}" dt="2023-11-28T14:04:31.989" v="880" actId="20577"/>
        <pc:sldMkLst>
          <pc:docMk/>
          <pc:sldMk cId="2897399653" sldId="259"/>
        </pc:sldMkLst>
        <pc:spChg chg="mod">
          <ac:chgData name="Louis Henderson" userId="cf3b0dec-cd42-4b8e-b4f6-7943b438188d" providerId="ADAL" clId="{E6D7AD2E-D068-4053-ADBE-CEE9759910B5}" dt="2023-11-28T14:04:31.989" v="880" actId="20577"/>
          <ac:spMkLst>
            <pc:docMk/>
            <pc:sldMk cId="2897399653" sldId="259"/>
            <ac:spMk id="2" creationId="{BA337AFA-68F5-CB1C-E168-C35F89F2402C}"/>
          </ac:spMkLst>
        </pc:spChg>
        <pc:spChg chg="mod">
          <ac:chgData name="Louis Henderson" userId="cf3b0dec-cd42-4b8e-b4f6-7943b438188d" providerId="ADAL" clId="{E6D7AD2E-D068-4053-ADBE-CEE9759910B5}" dt="2023-11-28T14:02:51.221" v="716" actId="20577"/>
          <ac:spMkLst>
            <pc:docMk/>
            <pc:sldMk cId="2897399653" sldId="259"/>
            <ac:spMk id="3" creationId="{8920D437-5F41-7BD8-ED64-F0E2E04EB9B8}"/>
          </ac:spMkLst>
        </pc:spChg>
      </pc:sldChg>
      <pc:sldChg chg="modSp add mod">
        <pc:chgData name="Louis Henderson" userId="cf3b0dec-cd42-4b8e-b4f6-7943b438188d" providerId="ADAL" clId="{E6D7AD2E-D068-4053-ADBE-CEE9759910B5}" dt="2023-11-28T14:04:39.627" v="882" actId="20577"/>
        <pc:sldMkLst>
          <pc:docMk/>
          <pc:sldMk cId="1152527964" sldId="260"/>
        </pc:sldMkLst>
        <pc:spChg chg="mod">
          <ac:chgData name="Louis Henderson" userId="cf3b0dec-cd42-4b8e-b4f6-7943b438188d" providerId="ADAL" clId="{E6D7AD2E-D068-4053-ADBE-CEE9759910B5}" dt="2023-11-28T14:04:25.813" v="877" actId="20577"/>
          <ac:spMkLst>
            <pc:docMk/>
            <pc:sldMk cId="1152527964" sldId="260"/>
            <ac:spMk id="2" creationId="{BA337AFA-68F5-CB1C-E168-C35F89F2402C}"/>
          </ac:spMkLst>
        </pc:spChg>
        <pc:spChg chg="mod">
          <ac:chgData name="Louis Henderson" userId="cf3b0dec-cd42-4b8e-b4f6-7943b438188d" providerId="ADAL" clId="{E6D7AD2E-D068-4053-ADBE-CEE9759910B5}" dt="2023-11-28T14:04:39.627" v="882" actId="20577"/>
          <ac:spMkLst>
            <pc:docMk/>
            <pc:sldMk cId="1152527964" sldId="260"/>
            <ac:spMk id="3" creationId="{8920D437-5F41-7BD8-ED64-F0E2E04EB9B8}"/>
          </ac:spMkLst>
        </pc:spChg>
      </pc:sldChg>
      <pc:sldChg chg="addSp delSp modSp add mod">
        <pc:chgData name="Louis Henderson" userId="cf3b0dec-cd42-4b8e-b4f6-7943b438188d" providerId="ADAL" clId="{E6D7AD2E-D068-4053-ADBE-CEE9759910B5}" dt="2023-11-28T14:09:27.296" v="1128" actId="20577"/>
        <pc:sldMkLst>
          <pc:docMk/>
          <pc:sldMk cId="386020370" sldId="261"/>
        </pc:sldMkLst>
        <pc:spChg chg="mod">
          <ac:chgData name="Louis Henderson" userId="cf3b0dec-cd42-4b8e-b4f6-7943b438188d" providerId="ADAL" clId="{E6D7AD2E-D068-4053-ADBE-CEE9759910B5}" dt="2023-11-28T14:04:18.728" v="871" actId="20577"/>
          <ac:spMkLst>
            <pc:docMk/>
            <pc:sldMk cId="386020370" sldId="261"/>
            <ac:spMk id="2" creationId="{BA337AFA-68F5-CB1C-E168-C35F89F2402C}"/>
          </ac:spMkLst>
        </pc:spChg>
        <pc:spChg chg="mod">
          <ac:chgData name="Louis Henderson" userId="cf3b0dec-cd42-4b8e-b4f6-7943b438188d" providerId="ADAL" clId="{E6D7AD2E-D068-4053-ADBE-CEE9759910B5}" dt="2023-11-28T14:09:27.296" v="1128" actId="20577"/>
          <ac:spMkLst>
            <pc:docMk/>
            <pc:sldMk cId="386020370" sldId="261"/>
            <ac:spMk id="3" creationId="{8920D437-5F41-7BD8-ED64-F0E2E04EB9B8}"/>
          </ac:spMkLst>
        </pc:spChg>
        <pc:picChg chg="add del">
          <ac:chgData name="Louis Henderson" userId="cf3b0dec-cd42-4b8e-b4f6-7943b438188d" providerId="ADAL" clId="{E6D7AD2E-D068-4053-ADBE-CEE9759910B5}" dt="2023-11-28T14:08:14.342" v="1051" actId="478"/>
          <ac:picMkLst>
            <pc:docMk/>
            <pc:sldMk cId="386020370" sldId="261"/>
            <ac:picMk id="3074" creationId="{3EB4D292-1076-B10E-2D82-953FEA9878CF}"/>
          </ac:picMkLst>
        </pc:picChg>
      </pc:sldChg>
      <pc:sldChg chg="modSp add mod">
        <pc:chgData name="Louis Henderson" userId="cf3b0dec-cd42-4b8e-b4f6-7943b438188d" providerId="ADAL" clId="{E6D7AD2E-D068-4053-ADBE-CEE9759910B5}" dt="2023-11-28T14:04:14.485" v="870" actId="20577"/>
        <pc:sldMkLst>
          <pc:docMk/>
          <pc:sldMk cId="1167858623" sldId="262"/>
        </pc:sldMkLst>
        <pc:spChg chg="mod">
          <ac:chgData name="Louis Henderson" userId="cf3b0dec-cd42-4b8e-b4f6-7943b438188d" providerId="ADAL" clId="{E6D7AD2E-D068-4053-ADBE-CEE9759910B5}" dt="2023-11-28T14:04:14.485" v="870" actId="20577"/>
          <ac:spMkLst>
            <pc:docMk/>
            <pc:sldMk cId="1167858623" sldId="262"/>
            <ac:spMk id="2" creationId="{BA337AFA-68F5-CB1C-E168-C35F89F2402C}"/>
          </ac:spMkLst>
        </pc:spChg>
      </pc:sldChg>
      <pc:sldChg chg="modSp add mod ord">
        <pc:chgData name="Louis Henderson" userId="cf3b0dec-cd42-4b8e-b4f6-7943b438188d" providerId="ADAL" clId="{E6D7AD2E-D068-4053-ADBE-CEE9759910B5}" dt="2023-11-28T14:18:40.705" v="1375" actId="113"/>
        <pc:sldMkLst>
          <pc:docMk/>
          <pc:sldMk cId="747712530" sldId="263"/>
        </pc:sldMkLst>
        <pc:spChg chg="mod">
          <ac:chgData name="Louis Henderson" userId="cf3b0dec-cd42-4b8e-b4f6-7943b438188d" providerId="ADAL" clId="{E6D7AD2E-D068-4053-ADBE-CEE9759910B5}" dt="2023-11-28T14:06:27.162" v="966" actId="20577"/>
          <ac:spMkLst>
            <pc:docMk/>
            <pc:sldMk cId="747712530" sldId="263"/>
            <ac:spMk id="2" creationId="{BA337AFA-68F5-CB1C-E168-C35F89F2402C}"/>
          </ac:spMkLst>
        </pc:spChg>
        <pc:spChg chg="mod">
          <ac:chgData name="Louis Henderson" userId="cf3b0dec-cd42-4b8e-b4f6-7943b438188d" providerId="ADAL" clId="{E6D7AD2E-D068-4053-ADBE-CEE9759910B5}" dt="2023-11-28T14:18:40.705" v="1375" actId="113"/>
          <ac:spMkLst>
            <pc:docMk/>
            <pc:sldMk cId="747712530" sldId="263"/>
            <ac:spMk id="3" creationId="{8920D437-5F41-7BD8-ED64-F0E2E04EB9B8}"/>
          </ac:spMkLst>
        </pc:spChg>
      </pc:sldChg>
      <pc:sldChg chg="modSp add mod">
        <pc:chgData name="Louis Henderson" userId="cf3b0dec-cd42-4b8e-b4f6-7943b438188d" providerId="ADAL" clId="{E6D7AD2E-D068-4053-ADBE-CEE9759910B5}" dt="2023-11-28T14:14:00.033" v="1185" actId="20577"/>
        <pc:sldMkLst>
          <pc:docMk/>
          <pc:sldMk cId="3592292893" sldId="264"/>
        </pc:sldMkLst>
        <pc:spChg chg="mod">
          <ac:chgData name="Louis Henderson" userId="cf3b0dec-cd42-4b8e-b4f6-7943b438188d" providerId="ADAL" clId="{E6D7AD2E-D068-4053-ADBE-CEE9759910B5}" dt="2023-11-28T14:13:24.854" v="1157" actId="20577"/>
          <ac:spMkLst>
            <pc:docMk/>
            <pc:sldMk cId="3592292893" sldId="264"/>
            <ac:spMk id="2" creationId="{BA337AFA-68F5-CB1C-E168-C35F89F2402C}"/>
          </ac:spMkLst>
        </pc:spChg>
        <pc:spChg chg="mod">
          <ac:chgData name="Louis Henderson" userId="cf3b0dec-cd42-4b8e-b4f6-7943b438188d" providerId="ADAL" clId="{E6D7AD2E-D068-4053-ADBE-CEE9759910B5}" dt="2023-11-28T14:14:00.033" v="1185" actId="20577"/>
          <ac:spMkLst>
            <pc:docMk/>
            <pc:sldMk cId="3592292893" sldId="264"/>
            <ac:spMk id="3" creationId="{8920D437-5F41-7BD8-ED64-F0E2E04EB9B8}"/>
          </ac:spMkLst>
        </pc:spChg>
      </pc:sldChg>
      <pc:sldChg chg="modSp add mod">
        <pc:chgData name="Louis Henderson" userId="cf3b0dec-cd42-4b8e-b4f6-7943b438188d" providerId="ADAL" clId="{E6D7AD2E-D068-4053-ADBE-CEE9759910B5}" dt="2023-11-28T14:16:02.656" v="1227" actId="20577"/>
        <pc:sldMkLst>
          <pc:docMk/>
          <pc:sldMk cId="2691102018" sldId="265"/>
        </pc:sldMkLst>
        <pc:spChg chg="mod">
          <ac:chgData name="Louis Henderson" userId="cf3b0dec-cd42-4b8e-b4f6-7943b438188d" providerId="ADAL" clId="{E6D7AD2E-D068-4053-ADBE-CEE9759910B5}" dt="2023-11-28T14:15:17.663" v="1216" actId="20577"/>
          <ac:spMkLst>
            <pc:docMk/>
            <pc:sldMk cId="2691102018" sldId="265"/>
            <ac:spMk id="2" creationId="{BA337AFA-68F5-CB1C-E168-C35F89F2402C}"/>
          </ac:spMkLst>
        </pc:spChg>
        <pc:spChg chg="mod">
          <ac:chgData name="Louis Henderson" userId="cf3b0dec-cd42-4b8e-b4f6-7943b438188d" providerId="ADAL" clId="{E6D7AD2E-D068-4053-ADBE-CEE9759910B5}" dt="2023-11-28T14:16:02.656" v="1227" actId="20577"/>
          <ac:spMkLst>
            <pc:docMk/>
            <pc:sldMk cId="2691102018" sldId="265"/>
            <ac:spMk id="3" creationId="{8920D437-5F41-7BD8-ED64-F0E2E04EB9B8}"/>
          </ac:spMkLst>
        </pc:spChg>
      </pc:sldChg>
      <pc:sldChg chg="modSp add mod ord">
        <pc:chgData name="Louis Henderson" userId="cf3b0dec-cd42-4b8e-b4f6-7943b438188d" providerId="ADAL" clId="{E6D7AD2E-D068-4053-ADBE-CEE9759910B5}" dt="2023-11-28T14:28:57.218" v="1958" actId="20577"/>
        <pc:sldMkLst>
          <pc:docMk/>
          <pc:sldMk cId="1428228522" sldId="266"/>
        </pc:sldMkLst>
        <pc:spChg chg="mod">
          <ac:chgData name="Louis Henderson" userId="cf3b0dec-cd42-4b8e-b4f6-7943b438188d" providerId="ADAL" clId="{E6D7AD2E-D068-4053-ADBE-CEE9759910B5}" dt="2023-11-28T14:16:19.222" v="1259" actId="20577"/>
          <ac:spMkLst>
            <pc:docMk/>
            <pc:sldMk cId="1428228522" sldId="266"/>
            <ac:spMk id="2" creationId="{BA337AFA-68F5-CB1C-E168-C35F89F2402C}"/>
          </ac:spMkLst>
        </pc:spChg>
        <pc:spChg chg="mod">
          <ac:chgData name="Louis Henderson" userId="cf3b0dec-cd42-4b8e-b4f6-7943b438188d" providerId="ADAL" clId="{E6D7AD2E-D068-4053-ADBE-CEE9759910B5}" dt="2023-11-28T14:28:57.218" v="1958" actId="20577"/>
          <ac:spMkLst>
            <pc:docMk/>
            <pc:sldMk cId="1428228522" sldId="266"/>
            <ac:spMk id="3" creationId="{8920D437-5F41-7BD8-ED64-F0E2E04EB9B8}"/>
          </ac:spMkLst>
        </pc:spChg>
      </pc:sldChg>
      <pc:sldChg chg="modSp add mod ord">
        <pc:chgData name="Louis Henderson" userId="cf3b0dec-cd42-4b8e-b4f6-7943b438188d" providerId="ADAL" clId="{E6D7AD2E-D068-4053-ADBE-CEE9759910B5}" dt="2023-11-28T14:17:51.297" v="1372" actId="20577"/>
        <pc:sldMkLst>
          <pc:docMk/>
          <pc:sldMk cId="3326483419" sldId="267"/>
        </pc:sldMkLst>
        <pc:spChg chg="mod">
          <ac:chgData name="Louis Henderson" userId="cf3b0dec-cd42-4b8e-b4f6-7943b438188d" providerId="ADAL" clId="{E6D7AD2E-D068-4053-ADBE-CEE9759910B5}" dt="2023-11-28T14:17:08.875" v="1319" actId="20577"/>
          <ac:spMkLst>
            <pc:docMk/>
            <pc:sldMk cId="3326483419" sldId="267"/>
            <ac:spMk id="2" creationId="{BA337AFA-68F5-CB1C-E168-C35F89F2402C}"/>
          </ac:spMkLst>
        </pc:spChg>
        <pc:spChg chg="mod">
          <ac:chgData name="Louis Henderson" userId="cf3b0dec-cd42-4b8e-b4f6-7943b438188d" providerId="ADAL" clId="{E6D7AD2E-D068-4053-ADBE-CEE9759910B5}" dt="2023-11-28T14:17:51.297" v="1372" actId="20577"/>
          <ac:spMkLst>
            <pc:docMk/>
            <pc:sldMk cId="3326483419" sldId="267"/>
            <ac:spMk id="3" creationId="{8920D437-5F41-7BD8-ED64-F0E2E04EB9B8}"/>
          </ac:spMkLst>
        </pc:spChg>
      </pc:sldChg>
      <pc:sldChg chg="modSp add mod ord">
        <pc:chgData name="Louis Henderson" userId="cf3b0dec-cd42-4b8e-b4f6-7943b438188d" providerId="ADAL" clId="{E6D7AD2E-D068-4053-ADBE-CEE9759910B5}" dt="2023-11-28T14:28:31.073" v="1957" actId="20577"/>
        <pc:sldMkLst>
          <pc:docMk/>
          <pc:sldMk cId="4083431772" sldId="268"/>
        </pc:sldMkLst>
        <pc:spChg chg="mod">
          <ac:chgData name="Louis Henderson" userId="cf3b0dec-cd42-4b8e-b4f6-7943b438188d" providerId="ADAL" clId="{E6D7AD2E-D068-4053-ADBE-CEE9759910B5}" dt="2023-11-28T14:20:40.460" v="1411" actId="20577"/>
          <ac:spMkLst>
            <pc:docMk/>
            <pc:sldMk cId="4083431772" sldId="268"/>
            <ac:spMk id="2" creationId="{BA337AFA-68F5-CB1C-E168-C35F89F2402C}"/>
          </ac:spMkLst>
        </pc:spChg>
        <pc:spChg chg="mod">
          <ac:chgData name="Louis Henderson" userId="cf3b0dec-cd42-4b8e-b4f6-7943b438188d" providerId="ADAL" clId="{E6D7AD2E-D068-4053-ADBE-CEE9759910B5}" dt="2023-11-28T14:28:31.073" v="1957" actId="20577"/>
          <ac:spMkLst>
            <pc:docMk/>
            <pc:sldMk cId="4083431772" sldId="268"/>
            <ac:spMk id="3" creationId="{8920D437-5F41-7BD8-ED64-F0E2E04EB9B8}"/>
          </ac:spMkLst>
        </pc:spChg>
      </pc:sldChg>
    </pc:docChg>
  </pc:docChgLst>
  <pc:docChgLst>
    <pc:chgData name="Louis Henderson" userId="cf3b0dec-cd42-4b8e-b4f6-7943b438188d" providerId="ADAL" clId="{761B89BD-51A1-4D99-BB4B-FF001F5298F5}"/>
    <pc:docChg chg="undo redo custSel delSld modSld">
      <pc:chgData name="Louis Henderson" userId="cf3b0dec-cd42-4b8e-b4f6-7943b438188d" providerId="ADAL" clId="{761B89BD-51A1-4D99-BB4B-FF001F5298F5}" dt="2023-11-29T14:58:35.412" v="118" actId="20577"/>
      <pc:docMkLst>
        <pc:docMk/>
      </pc:docMkLst>
      <pc:sldChg chg="modSp mod">
        <pc:chgData name="Louis Henderson" userId="cf3b0dec-cd42-4b8e-b4f6-7943b438188d" providerId="ADAL" clId="{761B89BD-51A1-4D99-BB4B-FF001F5298F5}" dt="2023-11-29T14:49:28.819" v="1" actId="20577"/>
        <pc:sldMkLst>
          <pc:docMk/>
          <pc:sldMk cId="2382012974" sldId="256"/>
        </pc:sldMkLst>
        <pc:spChg chg="mod">
          <ac:chgData name="Louis Henderson" userId="cf3b0dec-cd42-4b8e-b4f6-7943b438188d" providerId="ADAL" clId="{761B89BD-51A1-4D99-BB4B-FF001F5298F5}" dt="2023-11-29T14:49:28.819" v="1" actId="20577"/>
          <ac:spMkLst>
            <pc:docMk/>
            <pc:sldMk cId="2382012974" sldId="256"/>
            <ac:spMk id="3" creationId="{E38A2A68-FC1A-942A-46B1-BAADDDC48BB5}"/>
          </ac:spMkLst>
        </pc:spChg>
      </pc:sldChg>
      <pc:sldChg chg="addSp delSp modSp mod">
        <pc:chgData name="Louis Henderson" userId="cf3b0dec-cd42-4b8e-b4f6-7943b438188d" providerId="ADAL" clId="{761B89BD-51A1-4D99-BB4B-FF001F5298F5}" dt="2023-11-29T14:58:35.412" v="118" actId="20577"/>
        <pc:sldMkLst>
          <pc:docMk/>
          <pc:sldMk cId="2478644733" sldId="257"/>
        </pc:sldMkLst>
        <pc:spChg chg="mod">
          <ac:chgData name="Louis Henderson" userId="cf3b0dec-cd42-4b8e-b4f6-7943b438188d" providerId="ADAL" clId="{761B89BD-51A1-4D99-BB4B-FF001F5298F5}" dt="2023-11-29T14:58:35.412" v="118" actId="20577"/>
          <ac:spMkLst>
            <pc:docMk/>
            <pc:sldMk cId="2478644733" sldId="257"/>
            <ac:spMk id="2" creationId="{89CDDFA3-9340-4A09-0153-4B6857BD7BD3}"/>
          </ac:spMkLst>
        </pc:spChg>
        <pc:spChg chg="mod">
          <ac:chgData name="Louis Henderson" userId="cf3b0dec-cd42-4b8e-b4f6-7943b438188d" providerId="ADAL" clId="{761B89BD-51A1-4D99-BB4B-FF001F5298F5}" dt="2023-11-29T14:58:09.385" v="75" actId="20577"/>
          <ac:spMkLst>
            <pc:docMk/>
            <pc:sldMk cId="2478644733" sldId="257"/>
            <ac:spMk id="3" creationId="{0157071C-8456-A23B-EFA9-A727021DCD9D}"/>
          </ac:spMkLst>
        </pc:spChg>
        <pc:spChg chg="add del mod">
          <ac:chgData name="Louis Henderson" userId="cf3b0dec-cd42-4b8e-b4f6-7943b438188d" providerId="ADAL" clId="{761B89BD-51A1-4D99-BB4B-FF001F5298F5}" dt="2023-11-29T14:49:51.589" v="4" actId="478"/>
          <ac:spMkLst>
            <pc:docMk/>
            <pc:sldMk cId="2478644733" sldId="257"/>
            <ac:spMk id="7" creationId="{46C4357B-32D5-A052-8E87-A3BAA7EB891A}"/>
          </ac:spMkLst>
        </pc:spChg>
      </pc:sldChg>
      <pc:sldChg chg="del">
        <pc:chgData name="Louis Henderson" userId="cf3b0dec-cd42-4b8e-b4f6-7943b438188d" providerId="ADAL" clId="{761B89BD-51A1-4D99-BB4B-FF001F5298F5}" dt="2023-11-29T14:58:19.689" v="76" actId="47"/>
        <pc:sldMkLst>
          <pc:docMk/>
          <pc:sldMk cId="1340582973" sldId="258"/>
        </pc:sldMkLst>
      </pc:sldChg>
      <pc:sldChg chg="del">
        <pc:chgData name="Louis Henderson" userId="cf3b0dec-cd42-4b8e-b4f6-7943b438188d" providerId="ADAL" clId="{761B89BD-51A1-4D99-BB4B-FF001F5298F5}" dt="2023-11-29T14:58:19.689" v="76" actId="47"/>
        <pc:sldMkLst>
          <pc:docMk/>
          <pc:sldMk cId="2897399653" sldId="259"/>
        </pc:sldMkLst>
      </pc:sldChg>
      <pc:sldChg chg="del">
        <pc:chgData name="Louis Henderson" userId="cf3b0dec-cd42-4b8e-b4f6-7943b438188d" providerId="ADAL" clId="{761B89BD-51A1-4D99-BB4B-FF001F5298F5}" dt="2023-11-29T14:58:19.689" v="76" actId="47"/>
        <pc:sldMkLst>
          <pc:docMk/>
          <pc:sldMk cId="1152527964" sldId="260"/>
        </pc:sldMkLst>
      </pc:sldChg>
      <pc:sldChg chg="del">
        <pc:chgData name="Louis Henderson" userId="cf3b0dec-cd42-4b8e-b4f6-7943b438188d" providerId="ADAL" clId="{761B89BD-51A1-4D99-BB4B-FF001F5298F5}" dt="2023-11-29T14:58:19.689" v="76" actId="47"/>
        <pc:sldMkLst>
          <pc:docMk/>
          <pc:sldMk cId="386020370" sldId="261"/>
        </pc:sldMkLst>
      </pc:sldChg>
      <pc:sldChg chg="del">
        <pc:chgData name="Louis Henderson" userId="cf3b0dec-cd42-4b8e-b4f6-7943b438188d" providerId="ADAL" clId="{761B89BD-51A1-4D99-BB4B-FF001F5298F5}" dt="2023-11-29T14:58:19.689" v="76" actId="47"/>
        <pc:sldMkLst>
          <pc:docMk/>
          <pc:sldMk cId="1167858623" sldId="262"/>
        </pc:sldMkLst>
      </pc:sldChg>
      <pc:sldChg chg="del">
        <pc:chgData name="Louis Henderson" userId="cf3b0dec-cd42-4b8e-b4f6-7943b438188d" providerId="ADAL" clId="{761B89BD-51A1-4D99-BB4B-FF001F5298F5}" dt="2023-11-29T14:58:19.689" v="76" actId="47"/>
        <pc:sldMkLst>
          <pc:docMk/>
          <pc:sldMk cId="747712530" sldId="263"/>
        </pc:sldMkLst>
      </pc:sldChg>
      <pc:sldChg chg="del">
        <pc:chgData name="Louis Henderson" userId="cf3b0dec-cd42-4b8e-b4f6-7943b438188d" providerId="ADAL" clId="{761B89BD-51A1-4D99-BB4B-FF001F5298F5}" dt="2023-11-29T14:58:19.689" v="76" actId="47"/>
        <pc:sldMkLst>
          <pc:docMk/>
          <pc:sldMk cId="3592292893" sldId="264"/>
        </pc:sldMkLst>
      </pc:sldChg>
      <pc:sldChg chg="del">
        <pc:chgData name="Louis Henderson" userId="cf3b0dec-cd42-4b8e-b4f6-7943b438188d" providerId="ADAL" clId="{761B89BD-51A1-4D99-BB4B-FF001F5298F5}" dt="2023-11-29T14:58:19.689" v="76" actId="47"/>
        <pc:sldMkLst>
          <pc:docMk/>
          <pc:sldMk cId="2691102018" sldId="265"/>
        </pc:sldMkLst>
      </pc:sldChg>
      <pc:sldChg chg="del">
        <pc:chgData name="Louis Henderson" userId="cf3b0dec-cd42-4b8e-b4f6-7943b438188d" providerId="ADAL" clId="{761B89BD-51A1-4D99-BB4B-FF001F5298F5}" dt="2023-11-29T14:58:19.689" v="76" actId="47"/>
        <pc:sldMkLst>
          <pc:docMk/>
          <pc:sldMk cId="1428228522" sldId="266"/>
        </pc:sldMkLst>
      </pc:sldChg>
      <pc:sldChg chg="del">
        <pc:chgData name="Louis Henderson" userId="cf3b0dec-cd42-4b8e-b4f6-7943b438188d" providerId="ADAL" clId="{761B89BD-51A1-4D99-BB4B-FF001F5298F5}" dt="2023-11-29T14:58:19.689" v="76" actId="47"/>
        <pc:sldMkLst>
          <pc:docMk/>
          <pc:sldMk cId="3326483419" sldId="267"/>
        </pc:sldMkLst>
      </pc:sldChg>
      <pc:sldChg chg="del">
        <pc:chgData name="Louis Henderson" userId="cf3b0dec-cd42-4b8e-b4f6-7943b438188d" providerId="ADAL" clId="{761B89BD-51A1-4D99-BB4B-FF001F5298F5}" dt="2023-11-29T14:58:19.689" v="76" actId="47"/>
        <pc:sldMkLst>
          <pc:docMk/>
          <pc:sldMk cId="4083431772" sldId="268"/>
        </pc:sldMkLst>
      </pc:sldChg>
    </pc:docChg>
  </pc:docChgLst>
  <pc:docChgLst>
    <pc:chgData name="Louis Henderson" userId="cf3b0dec-cd42-4b8e-b4f6-7943b438188d" providerId="ADAL" clId="{5F1178B0-EDC4-4897-971B-EA90614BB480}"/>
    <pc:docChg chg="undo redo custSel addSld modSld sldOrd">
      <pc:chgData name="Louis Henderson" userId="cf3b0dec-cd42-4b8e-b4f6-7943b438188d" providerId="ADAL" clId="{5F1178B0-EDC4-4897-971B-EA90614BB480}" dt="2024-05-03T12:39:16.470" v="1334" actId="20577"/>
      <pc:docMkLst>
        <pc:docMk/>
      </pc:docMkLst>
      <pc:sldChg chg="modSp mod">
        <pc:chgData name="Louis Henderson" userId="cf3b0dec-cd42-4b8e-b4f6-7943b438188d" providerId="ADAL" clId="{5F1178B0-EDC4-4897-971B-EA90614BB480}" dt="2024-05-02T19:33:10.482" v="14" actId="20577"/>
        <pc:sldMkLst>
          <pc:docMk/>
          <pc:sldMk cId="2382012974" sldId="256"/>
        </pc:sldMkLst>
        <pc:spChg chg="mod">
          <ac:chgData name="Louis Henderson" userId="cf3b0dec-cd42-4b8e-b4f6-7943b438188d" providerId="ADAL" clId="{5F1178B0-EDC4-4897-971B-EA90614BB480}" dt="2024-05-02T19:33:10.482" v="14" actId="20577"/>
          <ac:spMkLst>
            <pc:docMk/>
            <pc:sldMk cId="2382012974" sldId="256"/>
            <ac:spMk id="3" creationId="{E38A2A68-FC1A-942A-46B1-BAADDDC48BB5}"/>
          </ac:spMkLst>
        </pc:spChg>
      </pc:sldChg>
      <pc:sldChg chg="modSp mod">
        <pc:chgData name="Louis Henderson" userId="cf3b0dec-cd42-4b8e-b4f6-7943b438188d" providerId="ADAL" clId="{5F1178B0-EDC4-4897-971B-EA90614BB480}" dt="2024-05-03T12:36:51.823" v="1327" actId="207"/>
        <pc:sldMkLst>
          <pc:docMk/>
          <pc:sldMk cId="2478644733" sldId="257"/>
        </pc:sldMkLst>
        <pc:spChg chg="mod">
          <ac:chgData name="Louis Henderson" userId="cf3b0dec-cd42-4b8e-b4f6-7943b438188d" providerId="ADAL" clId="{5F1178B0-EDC4-4897-971B-EA90614BB480}" dt="2024-05-03T12:36:51.823" v="1327" actId="207"/>
          <ac:spMkLst>
            <pc:docMk/>
            <pc:sldMk cId="2478644733" sldId="257"/>
            <ac:spMk id="3" creationId="{0157071C-8456-A23B-EFA9-A727021DCD9D}"/>
          </ac:spMkLst>
        </pc:spChg>
      </pc:sldChg>
      <pc:sldChg chg="modSp add mod">
        <pc:chgData name="Louis Henderson" userId="cf3b0dec-cd42-4b8e-b4f6-7943b438188d" providerId="ADAL" clId="{5F1178B0-EDC4-4897-971B-EA90614BB480}" dt="2024-05-03T12:36:02.032" v="1321" actId="114"/>
        <pc:sldMkLst>
          <pc:docMk/>
          <pc:sldMk cId="3299474116" sldId="258"/>
        </pc:sldMkLst>
        <pc:spChg chg="mod">
          <ac:chgData name="Louis Henderson" userId="cf3b0dec-cd42-4b8e-b4f6-7943b438188d" providerId="ADAL" clId="{5F1178B0-EDC4-4897-971B-EA90614BB480}" dt="2024-05-03T12:31:12.189" v="1260" actId="20577"/>
          <ac:spMkLst>
            <pc:docMk/>
            <pc:sldMk cId="3299474116" sldId="258"/>
            <ac:spMk id="2" creationId="{89CDDFA3-9340-4A09-0153-4B6857BD7BD3}"/>
          </ac:spMkLst>
        </pc:spChg>
        <pc:spChg chg="mod">
          <ac:chgData name="Louis Henderson" userId="cf3b0dec-cd42-4b8e-b4f6-7943b438188d" providerId="ADAL" clId="{5F1178B0-EDC4-4897-971B-EA90614BB480}" dt="2024-05-03T12:36:02.032" v="1321" actId="114"/>
          <ac:spMkLst>
            <pc:docMk/>
            <pc:sldMk cId="3299474116" sldId="258"/>
            <ac:spMk id="3" creationId="{0157071C-8456-A23B-EFA9-A727021DCD9D}"/>
          </ac:spMkLst>
        </pc:spChg>
      </pc:sldChg>
      <pc:sldChg chg="modSp add mod ord">
        <pc:chgData name="Louis Henderson" userId="cf3b0dec-cd42-4b8e-b4f6-7943b438188d" providerId="ADAL" clId="{5F1178B0-EDC4-4897-971B-EA90614BB480}" dt="2024-05-03T12:31:19.043" v="1274" actId="20577"/>
        <pc:sldMkLst>
          <pc:docMk/>
          <pc:sldMk cId="542085283" sldId="259"/>
        </pc:sldMkLst>
        <pc:spChg chg="mod">
          <ac:chgData name="Louis Henderson" userId="cf3b0dec-cd42-4b8e-b4f6-7943b438188d" providerId="ADAL" clId="{5F1178B0-EDC4-4897-971B-EA90614BB480}" dt="2024-05-03T12:31:19.043" v="1274" actId="20577"/>
          <ac:spMkLst>
            <pc:docMk/>
            <pc:sldMk cId="542085283" sldId="259"/>
            <ac:spMk id="3" creationId="{0157071C-8456-A23B-EFA9-A727021DCD9D}"/>
          </ac:spMkLst>
        </pc:spChg>
      </pc:sldChg>
      <pc:sldChg chg="modSp add mod modAnim">
        <pc:chgData name="Louis Henderson" userId="cf3b0dec-cd42-4b8e-b4f6-7943b438188d" providerId="ADAL" clId="{5F1178B0-EDC4-4897-971B-EA90614BB480}" dt="2024-05-03T12:32:52.640" v="1278"/>
        <pc:sldMkLst>
          <pc:docMk/>
          <pc:sldMk cId="665044212" sldId="260"/>
        </pc:sldMkLst>
        <pc:spChg chg="mod">
          <ac:chgData name="Louis Henderson" userId="cf3b0dec-cd42-4b8e-b4f6-7943b438188d" providerId="ADAL" clId="{5F1178B0-EDC4-4897-971B-EA90614BB480}" dt="2024-05-02T20:00:54.356" v="540" actId="20577"/>
          <ac:spMkLst>
            <pc:docMk/>
            <pc:sldMk cId="665044212" sldId="260"/>
            <ac:spMk id="2" creationId="{89CDDFA3-9340-4A09-0153-4B6857BD7BD3}"/>
          </ac:spMkLst>
        </pc:spChg>
        <pc:spChg chg="mod">
          <ac:chgData name="Louis Henderson" userId="cf3b0dec-cd42-4b8e-b4f6-7943b438188d" providerId="ADAL" clId="{5F1178B0-EDC4-4897-971B-EA90614BB480}" dt="2024-05-03T12:32:39.283" v="1276" actId="207"/>
          <ac:spMkLst>
            <pc:docMk/>
            <pc:sldMk cId="665044212" sldId="260"/>
            <ac:spMk id="3" creationId="{0157071C-8456-A23B-EFA9-A727021DCD9D}"/>
          </ac:spMkLst>
        </pc:spChg>
      </pc:sldChg>
      <pc:sldChg chg="modSp add mod">
        <pc:chgData name="Louis Henderson" userId="cf3b0dec-cd42-4b8e-b4f6-7943b438188d" providerId="ADAL" clId="{5F1178B0-EDC4-4897-971B-EA90614BB480}" dt="2024-05-02T20:03:18.186" v="722" actId="20577"/>
        <pc:sldMkLst>
          <pc:docMk/>
          <pc:sldMk cId="236488593" sldId="261"/>
        </pc:sldMkLst>
        <pc:spChg chg="mod">
          <ac:chgData name="Louis Henderson" userId="cf3b0dec-cd42-4b8e-b4f6-7943b438188d" providerId="ADAL" clId="{5F1178B0-EDC4-4897-971B-EA90614BB480}" dt="2024-05-02T20:03:18.186" v="722" actId="20577"/>
          <ac:spMkLst>
            <pc:docMk/>
            <pc:sldMk cId="236488593" sldId="261"/>
            <ac:spMk id="2" creationId="{89CDDFA3-9340-4A09-0153-4B6857BD7BD3}"/>
          </ac:spMkLst>
        </pc:spChg>
        <pc:spChg chg="mod">
          <ac:chgData name="Louis Henderson" userId="cf3b0dec-cd42-4b8e-b4f6-7943b438188d" providerId="ADAL" clId="{5F1178B0-EDC4-4897-971B-EA90614BB480}" dt="2024-05-02T20:03:12.245" v="713" actId="20577"/>
          <ac:spMkLst>
            <pc:docMk/>
            <pc:sldMk cId="236488593" sldId="261"/>
            <ac:spMk id="3" creationId="{0157071C-8456-A23B-EFA9-A727021DCD9D}"/>
          </ac:spMkLst>
        </pc:spChg>
      </pc:sldChg>
      <pc:sldChg chg="add">
        <pc:chgData name="Louis Henderson" userId="cf3b0dec-cd42-4b8e-b4f6-7943b438188d" providerId="ADAL" clId="{5F1178B0-EDC4-4897-971B-EA90614BB480}" dt="2024-05-03T12:14:45.120" v="1008"/>
        <pc:sldMkLst>
          <pc:docMk/>
          <pc:sldMk cId="4115944857" sldId="262"/>
        </pc:sldMkLst>
      </pc:sldChg>
      <pc:sldChg chg="modSp add mod modAnim">
        <pc:chgData name="Louis Henderson" userId="cf3b0dec-cd42-4b8e-b4f6-7943b438188d" providerId="ADAL" clId="{5F1178B0-EDC4-4897-971B-EA90614BB480}" dt="2024-05-03T12:39:16.470" v="1334" actId="20577"/>
        <pc:sldMkLst>
          <pc:docMk/>
          <pc:sldMk cId="175789221" sldId="263"/>
        </pc:sldMkLst>
        <pc:spChg chg="mod">
          <ac:chgData name="Louis Henderson" userId="cf3b0dec-cd42-4b8e-b4f6-7943b438188d" providerId="ADAL" clId="{5F1178B0-EDC4-4897-971B-EA90614BB480}" dt="2024-05-03T12:33:08.018" v="1302" actId="20577"/>
          <ac:spMkLst>
            <pc:docMk/>
            <pc:sldMk cId="175789221" sldId="263"/>
            <ac:spMk id="2" creationId="{89CDDFA3-9340-4A09-0153-4B6857BD7BD3}"/>
          </ac:spMkLst>
        </pc:spChg>
        <pc:spChg chg="mod">
          <ac:chgData name="Louis Henderson" userId="cf3b0dec-cd42-4b8e-b4f6-7943b438188d" providerId="ADAL" clId="{5F1178B0-EDC4-4897-971B-EA90614BB480}" dt="2024-05-03T12:39:16.470" v="1334" actId="20577"/>
          <ac:spMkLst>
            <pc:docMk/>
            <pc:sldMk cId="175789221" sldId="263"/>
            <ac:spMk id="3" creationId="{0157071C-8456-A23B-EFA9-A727021DCD9D}"/>
          </ac:spMkLst>
        </pc:spChg>
      </pc:sldChg>
    </pc:docChg>
  </pc:docChgLst>
  <pc:docChgLst>
    <pc:chgData name="Louis Henderson" userId="cf3b0dec-cd42-4b8e-b4f6-7943b438188d" providerId="ADAL" clId="{E131A5BB-B796-434D-816A-C18D39C4B945}"/>
    <pc:docChg chg="undo custSel addSld delSld modSld sldOrd">
      <pc:chgData name="Louis Henderson" userId="cf3b0dec-cd42-4b8e-b4f6-7943b438188d" providerId="ADAL" clId="{E131A5BB-B796-434D-816A-C18D39C4B945}" dt="2024-05-27T12:00:02.383" v="10285" actId="20577"/>
      <pc:docMkLst>
        <pc:docMk/>
      </pc:docMkLst>
      <pc:sldChg chg="modSp mod">
        <pc:chgData name="Louis Henderson" userId="cf3b0dec-cd42-4b8e-b4f6-7943b438188d" providerId="ADAL" clId="{E131A5BB-B796-434D-816A-C18D39C4B945}" dt="2024-05-24T13:19:50.162" v="226" actId="20577"/>
        <pc:sldMkLst>
          <pc:docMk/>
          <pc:sldMk cId="2382012974" sldId="256"/>
        </pc:sldMkLst>
        <pc:spChg chg="mod">
          <ac:chgData name="Louis Henderson" userId="cf3b0dec-cd42-4b8e-b4f6-7943b438188d" providerId="ADAL" clId="{E131A5BB-B796-434D-816A-C18D39C4B945}" dt="2024-05-24T13:19:50.162" v="226" actId="20577"/>
          <ac:spMkLst>
            <pc:docMk/>
            <pc:sldMk cId="2382012974" sldId="256"/>
            <ac:spMk id="3" creationId="{E38A2A68-FC1A-942A-46B1-BAADDDC48BB5}"/>
          </ac:spMkLst>
        </pc:spChg>
      </pc:sldChg>
      <pc:sldChg chg="del">
        <pc:chgData name="Louis Henderson" userId="cf3b0dec-cd42-4b8e-b4f6-7943b438188d" providerId="ADAL" clId="{E131A5BB-B796-434D-816A-C18D39C4B945}" dt="2024-05-03T13:22:55.855" v="40" actId="47"/>
        <pc:sldMkLst>
          <pc:docMk/>
          <pc:sldMk cId="2478644733" sldId="257"/>
        </pc:sldMkLst>
      </pc:sldChg>
      <pc:sldChg chg="del">
        <pc:chgData name="Louis Henderson" userId="cf3b0dec-cd42-4b8e-b4f6-7943b438188d" providerId="ADAL" clId="{E131A5BB-B796-434D-816A-C18D39C4B945}" dt="2024-05-03T13:22:55.855" v="40" actId="47"/>
        <pc:sldMkLst>
          <pc:docMk/>
          <pc:sldMk cId="3299474116" sldId="258"/>
        </pc:sldMkLst>
      </pc:sldChg>
      <pc:sldChg chg="addSp delSp modSp del mod ord">
        <pc:chgData name="Louis Henderson" userId="cf3b0dec-cd42-4b8e-b4f6-7943b438188d" providerId="ADAL" clId="{E131A5BB-B796-434D-816A-C18D39C4B945}" dt="2024-05-24T14:50:18.132" v="1388" actId="2696"/>
        <pc:sldMkLst>
          <pc:docMk/>
          <pc:sldMk cId="542085283" sldId="259"/>
        </pc:sldMkLst>
        <pc:spChg chg="mod">
          <ac:chgData name="Louis Henderson" userId="cf3b0dec-cd42-4b8e-b4f6-7943b438188d" providerId="ADAL" clId="{E131A5BB-B796-434D-816A-C18D39C4B945}" dt="2024-05-03T13:21:37.391" v="19" actId="20577"/>
          <ac:spMkLst>
            <pc:docMk/>
            <pc:sldMk cId="542085283" sldId="259"/>
            <ac:spMk id="2" creationId="{89CDDFA3-9340-4A09-0153-4B6857BD7BD3}"/>
          </ac:spMkLst>
        </pc:spChg>
        <pc:spChg chg="mod">
          <ac:chgData name="Louis Henderson" userId="cf3b0dec-cd42-4b8e-b4f6-7943b438188d" providerId="ADAL" clId="{E131A5BB-B796-434D-816A-C18D39C4B945}" dt="2024-05-03T13:22:48.613" v="39"/>
          <ac:spMkLst>
            <pc:docMk/>
            <pc:sldMk cId="542085283" sldId="259"/>
            <ac:spMk id="3" creationId="{0157071C-8456-A23B-EFA9-A727021DCD9D}"/>
          </ac:spMkLst>
        </pc:spChg>
        <pc:spChg chg="add del">
          <ac:chgData name="Louis Henderson" userId="cf3b0dec-cd42-4b8e-b4f6-7943b438188d" providerId="ADAL" clId="{E131A5BB-B796-434D-816A-C18D39C4B945}" dt="2024-05-03T13:21:53.362" v="22" actId="22"/>
          <ac:spMkLst>
            <pc:docMk/>
            <pc:sldMk cId="542085283" sldId="259"/>
            <ac:spMk id="7" creationId="{1E4D4C7E-F29C-8613-AC47-7C97209CAAB4}"/>
          </ac:spMkLst>
        </pc:spChg>
      </pc:sldChg>
      <pc:sldChg chg="addSp delSp modSp add mod ord">
        <pc:chgData name="Louis Henderson" userId="cf3b0dec-cd42-4b8e-b4f6-7943b438188d" providerId="ADAL" clId="{E131A5BB-B796-434D-816A-C18D39C4B945}" dt="2024-05-27T08:39:03.966" v="4229" actId="20577"/>
        <pc:sldMkLst>
          <pc:docMk/>
          <pc:sldMk cId="2750653471" sldId="259"/>
        </pc:sldMkLst>
        <pc:spChg chg="del mod">
          <ac:chgData name="Louis Henderson" userId="cf3b0dec-cd42-4b8e-b4f6-7943b438188d" providerId="ADAL" clId="{E131A5BB-B796-434D-816A-C18D39C4B945}" dt="2024-05-25T07:52:23.969" v="2298" actId="3680"/>
          <ac:spMkLst>
            <pc:docMk/>
            <pc:sldMk cId="2750653471" sldId="259"/>
            <ac:spMk id="3" creationId="{0157071C-8456-A23B-EFA9-A727021DCD9D}"/>
          </ac:spMkLst>
        </pc:spChg>
        <pc:graphicFrameChg chg="add mod ord modGraphic">
          <ac:chgData name="Louis Henderson" userId="cf3b0dec-cd42-4b8e-b4f6-7943b438188d" providerId="ADAL" clId="{E131A5BB-B796-434D-816A-C18D39C4B945}" dt="2024-05-27T08:39:03.966" v="4229" actId="20577"/>
          <ac:graphicFrameMkLst>
            <pc:docMk/>
            <pc:sldMk cId="2750653471" sldId="259"/>
            <ac:graphicFrameMk id="5" creationId="{139B7344-1670-DB40-1DD4-A21EE31BE9CC}"/>
          </ac:graphicFrameMkLst>
        </pc:graphicFrameChg>
      </pc:sldChg>
      <pc:sldChg chg="modSp add del mod ord">
        <pc:chgData name="Louis Henderson" userId="cf3b0dec-cd42-4b8e-b4f6-7943b438188d" providerId="ADAL" clId="{E131A5BB-B796-434D-816A-C18D39C4B945}" dt="2024-05-24T12:38:49.983" v="219" actId="47"/>
        <pc:sldMkLst>
          <pc:docMk/>
          <pc:sldMk cId="374286390" sldId="260"/>
        </pc:sldMkLst>
        <pc:spChg chg="mod">
          <ac:chgData name="Louis Henderson" userId="cf3b0dec-cd42-4b8e-b4f6-7943b438188d" providerId="ADAL" clId="{E131A5BB-B796-434D-816A-C18D39C4B945}" dt="2024-05-03T13:23:09.332" v="69" actId="20577"/>
          <ac:spMkLst>
            <pc:docMk/>
            <pc:sldMk cId="374286390" sldId="260"/>
            <ac:spMk id="2" creationId="{89CDDFA3-9340-4A09-0153-4B6857BD7BD3}"/>
          </ac:spMkLst>
        </pc:spChg>
        <pc:spChg chg="mod">
          <ac:chgData name="Louis Henderson" userId="cf3b0dec-cd42-4b8e-b4f6-7943b438188d" providerId="ADAL" clId="{E131A5BB-B796-434D-816A-C18D39C4B945}" dt="2024-05-03T13:23:13.132" v="70" actId="20577"/>
          <ac:spMkLst>
            <pc:docMk/>
            <pc:sldMk cId="374286390" sldId="260"/>
            <ac:spMk id="3" creationId="{0157071C-8456-A23B-EFA9-A727021DCD9D}"/>
          </ac:spMkLst>
        </pc:spChg>
      </pc:sldChg>
      <pc:sldChg chg="del">
        <pc:chgData name="Louis Henderson" userId="cf3b0dec-cd42-4b8e-b4f6-7943b438188d" providerId="ADAL" clId="{E131A5BB-B796-434D-816A-C18D39C4B945}" dt="2024-05-03T13:22:55.855" v="40" actId="47"/>
        <pc:sldMkLst>
          <pc:docMk/>
          <pc:sldMk cId="665044212" sldId="260"/>
        </pc:sldMkLst>
      </pc:sldChg>
      <pc:sldChg chg="del">
        <pc:chgData name="Louis Henderson" userId="cf3b0dec-cd42-4b8e-b4f6-7943b438188d" providerId="ADAL" clId="{E131A5BB-B796-434D-816A-C18D39C4B945}" dt="2024-05-03T13:22:55.855" v="40" actId="47"/>
        <pc:sldMkLst>
          <pc:docMk/>
          <pc:sldMk cId="236488593" sldId="261"/>
        </pc:sldMkLst>
      </pc:sldChg>
      <pc:sldChg chg="modSp add mod modAnim">
        <pc:chgData name="Louis Henderson" userId="cf3b0dec-cd42-4b8e-b4f6-7943b438188d" providerId="ADAL" clId="{E131A5BB-B796-434D-816A-C18D39C4B945}" dt="2024-05-24T14:48:30.148" v="1387" actId="1036"/>
        <pc:sldMkLst>
          <pc:docMk/>
          <pc:sldMk cId="3064266812" sldId="261"/>
        </pc:sldMkLst>
        <pc:spChg chg="mod">
          <ac:chgData name="Louis Henderson" userId="cf3b0dec-cd42-4b8e-b4f6-7943b438188d" providerId="ADAL" clId="{E131A5BB-B796-434D-816A-C18D39C4B945}" dt="2024-05-24T14:48:30.148" v="1387" actId="1036"/>
          <ac:spMkLst>
            <pc:docMk/>
            <pc:sldMk cId="3064266812" sldId="261"/>
            <ac:spMk id="2" creationId="{89CDDFA3-9340-4A09-0153-4B6857BD7BD3}"/>
          </ac:spMkLst>
        </pc:spChg>
        <pc:spChg chg="mod">
          <ac:chgData name="Louis Henderson" userId="cf3b0dec-cd42-4b8e-b4f6-7943b438188d" providerId="ADAL" clId="{E131A5BB-B796-434D-816A-C18D39C4B945}" dt="2024-05-24T14:47:52.418" v="1381" actId="20577"/>
          <ac:spMkLst>
            <pc:docMk/>
            <pc:sldMk cId="3064266812" sldId="261"/>
            <ac:spMk id="3" creationId="{0157071C-8456-A23B-EFA9-A727021DCD9D}"/>
          </ac:spMkLst>
        </pc:spChg>
      </pc:sldChg>
      <pc:sldChg chg="add del">
        <pc:chgData name="Louis Henderson" userId="cf3b0dec-cd42-4b8e-b4f6-7943b438188d" providerId="ADAL" clId="{E131A5BB-B796-434D-816A-C18D39C4B945}" dt="2024-05-24T12:38:49.983" v="219" actId="47"/>
        <pc:sldMkLst>
          <pc:docMk/>
          <pc:sldMk cId="382819688" sldId="262"/>
        </pc:sldMkLst>
      </pc:sldChg>
      <pc:sldChg chg="addSp delSp modSp add mod">
        <pc:chgData name="Louis Henderson" userId="cf3b0dec-cd42-4b8e-b4f6-7943b438188d" providerId="ADAL" clId="{E131A5BB-B796-434D-816A-C18D39C4B945}" dt="2024-05-24T15:24:46.870" v="1764" actId="20577"/>
        <pc:sldMkLst>
          <pc:docMk/>
          <pc:sldMk cId="920502693" sldId="262"/>
        </pc:sldMkLst>
        <pc:spChg chg="mod">
          <ac:chgData name="Louis Henderson" userId="cf3b0dec-cd42-4b8e-b4f6-7943b438188d" providerId="ADAL" clId="{E131A5BB-B796-434D-816A-C18D39C4B945}" dt="2024-05-24T14:41:49.342" v="1085" actId="20577"/>
          <ac:spMkLst>
            <pc:docMk/>
            <pc:sldMk cId="920502693" sldId="262"/>
            <ac:spMk id="2" creationId="{89CDDFA3-9340-4A09-0153-4B6857BD7BD3}"/>
          </ac:spMkLst>
        </pc:spChg>
        <pc:spChg chg="mod">
          <ac:chgData name="Louis Henderson" userId="cf3b0dec-cd42-4b8e-b4f6-7943b438188d" providerId="ADAL" clId="{E131A5BB-B796-434D-816A-C18D39C4B945}" dt="2024-05-24T15:24:46.870" v="1764" actId="20577"/>
          <ac:spMkLst>
            <pc:docMk/>
            <pc:sldMk cId="920502693" sldId="262"/>
            <ac:spMk id="3" creationId="{0157071C-8456-A23B-EFA9-A727021DCD9D}"/>
          </ac:spMkLst>
        </pc:spChg>
        <pc:graphicFrameChg chg="add del">
          <ac:chgData name="Louis Henderson" userId="cf3b0dec-cd42-4b8e-b4f6-7943b438188d" providerId="ADAL" clId="{E131A5BB-B796-434D-816A-C18D39C4B945}" dt="2024-05-24T14:44:57.515" v="1240" actId="3680"/>
          <ac:graphicFrameMkLst>
            <pc:docMk/>
            <pc:sldMk cId="920502693" sldId="262"/>
            <ac:graphicFrameMk id="5" creationId="{062018E7-97A2-6CF6-87A8-3FA268958587}"/>
          </ac:graphicFrameMkLst>
        </pc:graphicFrameChg>
        <pc:graphicFrameChg chg="add mod modGraphic">
          <ac:chgData name="Louis Henderson" userId="cf3b0dec-cd42-4b8e-b4f6-7943b438188d" providerId="ADAL" clId="{E131A5BB-B796-434D-816A-C18D39C4B945}" dt="2024-05-24T14:47:26.311" v="1358" actId="403"/>
          <ac:graphicFrameMkLst>
            <pc:docMk/>
            <pc:sldMk cId="920502693" sldId="262"/>
            <ac:graphicFrameMk id="6" creationId="{4CBBA402-16B9-FD74-5D2E-CBADCEA097CB}"/>
          </ac:graphicFrameMkLst>
        </pc:graphicFrameChg>
      </pc:sldChg>
      <pc:sldChg chg="del">
        <pc:chgData name="Louis Henderson" userId="cf3b0dec-cd42-4b8e-b4f6-7943b438188d" providerId="ADAL" clId="{E131A5BB-B796-434D-816A-C18D39C4B945}" dt="2024-05-03T13:22:55.855" v="40" actId="47"/>
        <pc:sldMkLst>
          <pc:docMk/>
          <pc:sldMk cId="4115944857" sldId="262"/>
        </pc:sldMkLst>
      </pc:sldChg>
      <pc:sldChg chg="del">
        <pc:chgData name="Louis Henderson" userId="cf3b0dec-cd42-4b8e-b4f6-7943b438188d" providerId="ADAL" clId="{E131A5BB-B796-434D-816A-C18D39C4B945}" dt="2024-05-03T13:22:55.855" v="40" actId="47"/>
        <pc:sldMkLst>
          <pc:docMk/>
          <pc:sldMk cId="175789221" sldId="263"/>
        </pc:sldMkLst>
      </pc:sldChg>
      <pc:sldChg chg="addSp delSp modSp add mod">
        <pc:chgData name="Louis Henderson" userId="cf3b0dec-cd42-4b8e-b4f6-7943b438188d" providerId="ADAL" clId="{E131A5BB-B796-434D-816A-C18D39C4B945}" dt="2024-05-27T07:01:21.204" v="3399" actId="1038"/>
        <pc:sldMkLst>
          <pc:docMk/>
          <pc:sldMk cId="2297146843" sldId="263"/>
        </pc:sldMkLst>
        <pc:spChg chg="mod">
          <ac:chgData name="Louis Henderson" userId="cf3b0dec-cd42-4b8e-b4f6-7943b438188d" providerId="ADAL" clId="{E131A5BB-B796-434D-816A-C18D39C4B945}" dt="2024-05-24T14:27:36.379" v="744" actId="20577"/>
          <ac:spMkLst>
            <pc:docMk/>
            <pc:sldMk cId="2297146843" sldId="263"/>
            <ac:spMk id="2" creationId="{89CDDFA3-9340-4A09-0153-4B6857BD7BD3}"/>
          </ac:spMkLst>
        </pc:spChg>
        <pc:spChg chg="del mod">
          <ac:chgData name="Louis Henderson" userId="cf3b0dec-cd42-4b8e-b4f6-7943b438188d" providerId="ADAL" clId="{E131A5BB-B796-434D-816A-C18D39C4B945}" dt="2024-05-24T13:22:25.706" v="310" actId="3680"/>
          <ac:spMkLst>
            <pc:docMk/>
            <pc:sldMk cId="2297146843" sldId="263"/>
            <ac:spMk id="3" creationId="{0157071C-8456-A23B-EFA9-A727021DCD9D}"/>
          </ac:spMkLst>
        </pc:spChg>
        <pc:spChg chg="add mod">
          <ac:chgData name="Louis Henderson" userId="cf3b0dec-cd42-4b8e-b4f6-7943b438188d" providerId="ADAL" clId="{E131A5BB-B796-434D-816A-C18D39C4B945}" dt="2024-05-27T07:00:56.402" v="3388" actId="1036"/>
          <ac:spMkLst>
            <pc:docMk/>
            <pc:sldMk cId="2297146843" sldId="263"/>
            <ac:spMk id="11" creationId="{4D56E60F-0B77-9D17-4978-D445593BDD76}"/>
          </ac:spMkLst>
        </pc:spChg>
        <pc:spChg chg="add mod">
          <ac:chgData name="Louis Henderson" userId="cf3b0dec-cd42-4b8e-b4f6-7943b438188d" providerId="ADAL" clId="{E131A5BB-B796-434D-816A-C18D39C4B945}" dt="2024-05-24T13:55:48.750" v="558"/>
          <ac:spMkLst>
            <pc:docMk/>
            <pc:sldMk cId="2297146843" sldId="263"/>
            <ac:spMk id="12" creationId="{6314447A-213C-FCBB-C02F-2F22984E3B5E}"/>
          </ac:spMkLst>
        </pc:spChg>
        <pc:spChg chg="add del mod">
          <ac:chgData name="Louis Henderson" userId="cf3b0dec-cd42-4b8e-b4f6-7943b438188d" providerId="ADAL" clId="{E131A5BB-B796-434D-816A-C18D39C4B945}" dt="2024-05-24T14:27:11.727" v="704"/>
          <ac:spMkLst>
            <pc:docMk/>
            <pc:sldMk cId="2297146843" sldId="263"/>
            <ac:spMk id="14" creationId="{634C82A8-91B2-77FE-ACD5-BA0B5E9E7760}"/>
          </ac:spMkLst>
        </pc:spChg>
        <pc:graphicFrameChg chg="add del mod ord modGraphic">
          <ac:chgData name="Louis Henderson" userId="cf3b0dec-cd42-4b8e-b4f6-7943b438188d" providerId="ADAL" clId="{E131A5BB-B796-434D-816A-C18D39C4B945}" dt="2024-05-24T14:27:10.048" v="703" actId="478"/>
          <ac:graphicFrameMkLst>
            <pc:docMk/>
            <pc:sldMk cId="2297146843" sldId="263"/>
            <ac:graphicFrameMk id="7" creationId="{D415462D-4025-0348-05D1-E7760D4B28BB}"/>
          </ac:graphicFrameMkLst>
        </pc:graphicFrameChg>
        <pc:graphicFrameChg chg="add del mod">
          <ac:chgData name="Louis Henderson" userId="cf3b0dec-cd42-4b8e-b4f6-7943b438188d" providerId="ADAL" clId="{E131A5BB-B796-434D-816A-C18D39C4B945}" dt="2024-05-24T14:27:10.048" v="703" actId="478"/>
          <ac:graphicFrameMkLst>
            <pc:docMk/>
            <pc:sldMk cId="2297146843" sldId="263"/>
            <ac:graphicFrameMk id="10" creationId="{E92D7959-006D-5D83-A93D-614C7E4A1E30}"/>
          </ac:graphicFrameMkLst>
        </pc:graphicFrameChg>
        <pc:picChg chg="add mod ord">
          <ac:chgData name="Louis Henderson" userId="cf3b0dec-cd42-4b8e-b4f6-7943b438188d" providerId="ADAL" clId="{E131A5BB-B796-434D-816A-C18D39C4B945}" dt="2024-05-27T07:01:21.204" v="3399" actId="1038"/>
          <ac:picMkLst>
            <pc:docMk/>
            <pc:sldMk cId="2297146843" sldId="263"/>
            <ac:picMk id="5" creationId="{B6F48D0E-0193-5ACB-42DF-7CA605BE8A48}"/>
          </ac:picMkLst>
        </pc:picChg>
        <pc:picChg chg="add mod">
          <ac:chgData name="Louis Henderson" userId="cf3b0dec-cd42-4b8e-b4f6-7943b438188d" providerId="ADAL" clId="{E131A5BB-B796-434D-816A-C18D39C4B945}" dt="2024-05-27T07:01:06.466" v="3390" actId="1076"/>
          <ac:picMkLst>
            <pc:docMk/>
            <pc:sldMk cId="2297146843" sldId="263"/>
            <ac:picMk id="16" creationId="{EF43F5AA-5FC7-2DE8-7C58-C989BE7015B2}"/>
          </ac:picMkLst>
        </pc:picChg>
      </pc:sldChg>
      <pc:sldChg chg="addSp delSp modSp add mod">
        <pc:chgData name="Louis Henderson" userId="cf3b0dec-cd42-4b8e-b4f6-7943b438188d" providerId="ADAL" clId="{E131A5BB-B796-434D-816A-C18D39C4B945}" dt="2024-05-24T14:02:16.171" v="632" actId="14100"/>
        <pc:sldMkLst>
          <pc:docMk/>
          <pc:sldMk cId="1205670477" sldId="264"/>
        </pc:sldMkLst>
        <pc:spChg chg="mod">
          <ac:chgData name="Louis Henderson" userId="cf3b0dec-cd42-4b8e-b4f6-7943b438188d" providerId="ADAL" clId="{E131A5BB-B796-434D-816A-C18D39C4B945}" dt="2024-05-24T13:55:56.824" v="571" actId="20577"/>
          <ac:spMkLst>
            <pc:docMk/>
            <pc:sldMk cId="1205670477" sldId="264"/>
            <ac:spMk id="2" creationId="{89CDDFA3-9340-4A09-0153-4B6857BD7BD3}"/>
          </ac:spMkLst>
        </pc:spChg>
        <pc:spChg chg="add del mod">
          <ac:chgData name="Louis Henderson" userId="cf3b0dec-cd42-4b8e-b4f6-7943b438188d" providerId="ADAL" clId="{E131A5BB-B796-434D-816A-C18D39C4B945}" dt="2024-05-24T14:01:24.764" v="573"/>
          <ac:spMkLst>
            <pc:docMk/>
            <pc:sldMk cId="1205670477" sldId="264"/>
            <ac:spMk id="5" creationId="{F3F10EC5-3DAB-5188-7024-3031FD4F86BF}"/>
          </ac:spMkLst>
        </pc:spChg>
        <pc:spChg chg="mod">
          <ac:chgData name="Louis Henderson" userId="cf3b0dec-cd42-4b8e-b4f6-7943b438188d" providerId="ADAL" clId="{E131A5BB-B796-434D-816A-C18D39C4B945}" dt="2024-05-24T14:02:16.171" v="632" actId="14100"/>
          <ac:spMkLst>
            <pc:docMk/>
            <pc:sldMk cId="1205670477" sldId="264"/>
            <ac:spMk id="11" creationId="{4D56E60F-0B77-9D17-4978-D445593BDD76}"/>
          </ac:spMkLst>
        </pc:spChg>
        <pc:graphicFrameChg chg="del">
          <ac:chgData name="Louis Henderson" userId="cf3b0dec-cd42-4b8e-b4f6-7943b438188d" providerId="ADAL" clId="{E131A5BB-B796-434D-816A-C18D39C4B945}" dt="2024-05-24T14:01:23.351" v="572" actId="478"/>
          <ac:graphicFrameMkLst>
            <pc:docMk/>
            <pc:sldMk cId="1205670477" sldId="264"/>
            <ac:graphicFrameMk id="7" creationId="{D415462D-4025-0348-05D1-E7760D4B28BB}"/>
          </ac:graphicFrameMkLst>
        </pc:graphicFrameChg>
        <pc:graphicFrameChg chg="del">
          <ac:chgData name="Louis Henderson" userId="cf3b0dec-cd42-4b8e-b4f6-7943b438188d" providerId="ADAL" clId="{E131A5BB-B796-434D-816A-C18D39C4B945}" dt="2024-05-24T14:01:23.351" v="572" actId="478"/>
          <ac:graphicFrameMkLst>
            <pc:docMk/>
            <pc:sldMk cId="1205670477" sldId="264"/>
            <ac:graphicFrameMk id="10" creationId="{E92D7959-006D-5D83-A93D-614C7E4A1E30}"/>
          </ac:graphicFrameMkLst>
        </pc:graphicFrameChg>
        <pc:picChg chg="add mod">
          <ac:chgData name="Louis Henderson" userId="cf3b0dec-cd42-4b8e-b4f6-7943b438188d" providerId="ADAL" clId="{E131A5BB-B796-434D-816A-C18D39C4B945}" dt="2024-05-24T14:01:26.499" v="575" actId="962"/>
          <ac:picMkLst>
            <pc:docMk/>
            <pc:sldMk cId="1205670477" sldId="264"/>
            <ac:picMk id="8" creationId="{5A55FDB2-D62F-D102-7200-1CC7361B825D}"/>
          </ac:picMkLst>
        </pc:picChg>
      </pc:sldChg>
      <pc:sldChg chg="addSp delSp modSp add mod">
        <pc:chgData name="Louis Henderson" userId="cf3b0dec-cd42-4b8e-b4f6-7943b438188d" providerId="ADAL" clId="{E131A5BB-B796-434D-816A-C18D39C4B945}" dt="2024-05-24T14:09:25.893" v="672"/>
        <pc:sldMkLst>
          <pc:docMk/>
          <pc:sldMk cId="2099434370" sldId="265"/>
        </pc:sldMkLst>
        <pc:spChg chg="mod">
          <ac:chgData name="Louis Henderson" userId="cf3b0dec-cd42-4b8e-b4f6-7943b438188d" providerId="ADAL" clId="{E131A5BB-B796-434D-816A-C18D39C4B945}" dt="2024-05-24T14:09:06.424" v="663" actId="20577"/>
          <ac:spMkLst>
            <pc:docMk/>
            <pc:sldMk cId="2099434370" sldId="265"/>
            <ac:spMk id="2" creationId="{89CDDFA3-9340-4A09-0153-4B6857BD7BD3}"/>
          </ac:spMkLst>
        </pc:spChg>
        <pc:spChg chg="add del mod">
          <ac:chgData name="Louis Henderson" userId="cf3b0dec-cd42-4b8e-b4f6-7943b438188d" providerId="ADAL" clId="{E131A5BB-B796-434D-816A-C18D39C4B945}" dt="2024-05-24T14:09:25.893" v="672"/>
          <ac:spMkLst>
            <pc:docMk/>
            <pc:sldMk cId="2099434370" sldId="265"/>
            <ac:spMk id="7" creationId="{F6D54C22-60F5-A19D-A580-8869252AFF57}"/>
          </ac:spMkLst>
        </pc:spChg>
        <pc:picChg chg="add del mod modCrop">
          <ac:chgData name="Louis Henderson" userId="cf3b0dec-cd42-4b8e-b4f6-7943b438188d" providerId="ADAL" clId="{E131A5BB-B796-434D-816A-C18D39C4B945}" dt="2024-05-24T14:09:20.792" v="668" actId="21"/>
          <ac:picMkLst>
            <pc:docMk/>
            <pc:sldMk cId="2099434370" sldId="265"/>
            <ac:picMk id="5" creationId="{CDBE6FAB-FCE6-97C8-73A8-10E6929A57E8}"/>
          </ac:picMkLst>
        </pc:picChg>
        <pc:picChg chg="del">
          <ac:chgData name="Louis Henderson" userId="cf3b0dec-cd42-4b8e-b4f6-7943b438188d" providerId="ADAL" clId="{E131A5BB-B796-434D-816A-C18D39C4B945}" dt="2024-05-24T14:09:22.538" v="669" actId="478"/>
          <ac:picMkLst>
            <pc:docMk/>
            <pc:sldMk cId="2099434370" sldId="265"/>
            <ac:picMk id="8" creationId="{5A55FDB2-D62F-D102-7200-1CC7361B825D}"/>
          </ac:picMkLst>
        </pc:picChg>
        <pc:picChg chg="add del mod">
          <ac:chgData name="Louis Henderson" userId="cf3b0dec-cd42-4b8e-b4f6-7943b438188d" providerId="ADAL" clId="{E131A5BB-B796-434D-816A-C18D39C4B945}" dt="2024-05-24T14:09:24.524" v="671" actId="478"/>
          <ac:picMkLst>
            <pc:docMk/>
            <pc:sldMk cId="2099434370" sldId="265"/>
            <ac:picMk id="9" creationId="{CDBE6FAB-FCE6-97C8-73A8-10E6929A57E8}"/>
          </ac:picMkLst>
        </pc:picChg>
        <pc:picChg chg="add mod">
          <ac:chgData name="Louis Henderson" userId="cf3b0dec-cd42-4b8e-b4f6-7943b438188d" providerId="ADAL" clId="{E131A5BB-B796-434D-816A-C18D39C4B945}" dt="2024-05-24T14:09:25.893" v="672"/>
          <ac:picMkLst>
            <pc:docMk/>
            <pc:sldMk cId="2099434370" sldId="265"/>
            <ac:picMk id="10" creationId="{A2069414-4215-952D-40D8-69DCFBC7B94B}"/>
          </ac:picMkLst>
        </pc:picChg>
      </pc:sldChg>
      <pc:sldChg chg="addSp delSp modSp add mod">
        <pc:chgData name="Louis Henderson" userId="cf3b0dec-cd42-4b8e-b4f6-7943b438188d" providerId="ADAL" clId="{E131A5BB-B796-434D-816A-C18D39C4B945}" dt="2024-05-24T14:11:03.715" v="676" actId="478"/>
        <pc:sldMkLst>
          <pc:docMk/>
          <pc:sldMk cId="3947421863" sldId="272"/>
        </pc:sldMkLst>
        <pc:spChg chg="del">
          <ac:chgData name="Louis Henderson" userId="cf3b0dec-cd42-4b8e-b4f6-7943b438188d" providerId="ADAL" clId="{E131A5BB-B796-434D-816A-C18D39C4B945}" dt="2024-05-24T14:10:59.034" v="674" actId="478"/>
          <ac:spMkLst>
            <pc:docMk/>
            <pc:sldMk cId="3947421863" sldId="272"/>
            <ac:spMk id="3" creationId="{9D50FBD5-67F4-F978-8C04-25AF11F1231F}"/>
          </ac:spMkLst>
        </pc:spChg>
        <pc:spChg chg="add del mod">
          <ac:chgData name="Louis Henderson" userId="cf3b0dec-cd42-4b8e-b4f6-7943b438188d" providerId="ADAL" clId="{E131A5BB-B796-434D-816A-C18D39C4B945}" dt="2024-05-24T14:11:03.715" v="676" actId="478"/>
          <ac:spMkLst>
            <pc:docMk/>
            <pc:sldMk cId="3947421863" sldId="272"/>
            <ac:spMk id="4" creationId="{38CE7A25-88D2-BE2B-A0BE-3A6118029B4E}"/>
          </ac:spMkLst>
        </pc:spChg>
        <pc:spChg chg="del">
          <ac:chgData name="Louis Henderson" userId="cf3b0dec-cd42-4b8e-b4f6-7943b438188d" providerId="ADAL" clId="{E131A5BB-B796-434D-816A-C18D39C4B945}" dt="2024-05-24T14:10:59.034" v="674" actId="478"/>
          <ac:spMkLst>
            <pc:docMk/>
            <pc:sldMk cId="3947421863" sldId="272"/>
            <ac:spMk id="5" creationId="{B3D7510C-8647-BF55-FD8D-091A9604DD71}"/>
          </ac:spMkLst>
        </pc:spChg>
        <pc:spChg chg="add del mod">
          <ac:chgData name="Louis Henderson" userId="cf3b0dec-cd42-4b8e-b4f6-7943b438188d" providerId="ADAL" clId="{E131A5BB-B796-434D-816A-C18D39C4B945}" dt="2024-05-24T14:11:03.715" v="676" actId="478"/>
          <ac:spMkLst>
            <pc:docMk/>
            <pc:sldMk cId="3947421863" sldId="272"/>
            <ac:spMk id="7" creationId="{061B4F79-3E5D-C918-4765-E528F19CE6C8}"/>
          </ac:spMkLst>
        </pc:spChg>
        <pc:spChg chg="add mod">
          <ac:chgData name="Louis Henderson" userId="cf3b0dec-cd42-4b8e-b4f6-7943b438188d" providerId="ADAL" clId="{E131A5BB-B796-434D-816A-C18D39C4B945}" dt="2024-05-24T14:10:59.698" v="675"/>
          <ac:spMkLst>
            <pc:docMk/>
            <pc:sldMk cId="3947421863" sldId="272"/>
            <ac:spMk id="8" creationId="{949E69C6-F0A9-D616-7ACD-158D5D35B849}"/>
          </ac:spMkLst>
        </pc:spChg>
      </pc:sldChg>
      <pc:sldChg chg="modSp add mod ord">
        <pc:chgData name="Louis Henderson" userId="cf3b0dec-cd42-4b8e-b4f6-7943b438188d" providerId="ADAL" clId="{E131A5BB-B796-434D-816A-C18D39C4B945}" dt="2024-05-27T11:50:28.087" v="10147" actId="20577"/>
        <pc:sldMkLst>
          <pc:docMk/>
          <pc:sldMk cId="1717759684" sldId="273"/>
        </pc:sldMkLst>
        <pc:graphicFrameChg chg="mod">
          <ac:chgData name="Louis Henderson" userId="cf3b0dec-cd42-4b8e-b4f6-7943b438188d" providerId="ADAL" clId="{E131A5BB-B796-434D-816A-C18D39C4B945}" dt="2024-05-27T11:50:28.087" v="10147" actId="20577"/>
          <ac:graphicFrameMkLst>
            <pc:docMk/>
            <pc:sldMk cId="1717759684" sldId="273"/>
            <ac:graphicFrameMk id="10" creationId="{E92D7959-006D-5D83-A93D-614C7E4A1E30}"/>
          </ac:graphicFrameMkLst>
        </pc:graphicFrameChg>
      </pc:sldChg>
      <pc:sldChg chg="addSp delSp modSp add del mod ord">
        <pc:chgData name="Louis Henderson" userId="cf3b0dec-cd42-4b8e-b4f6-7943b438188d" providerId="ADAL" clId="{E131A5BB-B796-434D-816A-C18D39C4B945}" dt="2024-05-26T20:39:32.042" v="3048" actId="2696"/>
        <pc:sldMkLst>
          <pc:docMk/>
          <pc:sldMk cId="1014323322" sldId="274"/>
        </pc:sldMkLst>
        <pc:spChg chg="mod">
          <ac:chgData name="Louis Henderson" userId="cf3b0dec-cd42-4b8e-b4f6-7943b438188d" providerId="ADAL" clId="{E131A5BB-B796-434D-816A-C18D39C4B945}" dt="2024-05-26T15:04:53.562" v="2626" actId="20577"/>
          <ac:spMkLst>
            <pc:docMk/>
            <pc:sldMk cId="1014323322" sldId="274"/>
            <ac:spMk id="2" creationId="{89CDDFA3-9340-4A09-0153-4B6857BD7BD3}"/>
          </ac:spMkLst>
        </pc:spChg>
        <pc:spChg chg="add mod">
          <ac:chgData name="Louis Henderson" userId="cf3b0dec-cd42-4b8e-b4f6-7943b438188d" providerId="ADAL" clId="{E131A5BB-B796-434D-816A-C18D39C4B945}" dt="2024-05-26T15:05:13.931" v="2657" actId="20577"/>
          <ac:spMkLst>
            <pc:docMk/>
            <pc:sldMk cId="1014323322" sldId="274"/>
            <ac:spMk id="5" creationId="{01AA8C97-1FCF-0D05-29E1-A945E85CC361}"/>
          </ac:spMkLst>
        </pc:spChg>
        <pc:spChg chg="del">
          <ac:chgData name="Louis Henderson" userId="cf3b0dec-cd42-4b8e-b4f6-7943b438188d" providerId="ADAL" clId="{E131A5BB-B796-434D-816A-C18D39C4B945}" dt="2024-05-24T14:33:53.066" v="803" actId="478"/>
          <ac:spMkLst>
            <pc:docMk/>
            <pc:sldMk cId="1014323322" sldId="274"/>
            <ac:spMk id="11" creationId="{4D56E60F-0B77-9D17-4978-D445593BDD76}"/>
          </ac:spMkLst>
        </pc:spChg>
        <pc:picChg chg="del">
          <ac:chgData name="Louis Henderson" userId="cf3b0dec-cd42-4b8e-b4f6-7943b438188d" providerId="ADAL" clId="{E131A5BB-B796-434D-816A-C18D39C4B945}" dt="2024-05-24T14:33:45.547" v="802" actId="478"/>
          <ac:picMkLst>
            <pc:docMk/>
            <pc:sldMk cId="1014323322" sldId="274"/>
            <ac:picMk id="10" creationId="{A2069414-4215-952D-40D8-69DCFBC7B94B}"/>
          </ac:picMkLst>
        </pc:picChg>
      </pc:sldChg>
      <pc:sldChg chg="addSp delSp modSp add del mod">
        <pc:chgData name="Louis Henderson" userId="cf3b0dec-cd42-4b8e-b4f6-7943b438188d" providerId="ADAL" clId="{E131A5BB-B796-434D-816A-C18D39C4B945}" dt="2024-05-24T14:33:35.572" v="776" actId="47"/>
        <pc:sldMkLst>
          <pc:docMk/>
          <pc:sldMk cId="1310470859" sldId="274"/>
        </pc:sldMkLst>
        <pc:spChg chg="add mod">
          <ac:chgData name="Louis Henderson" userId="cf3b0dec-cd42-4b8e-b4f6-7943b438188d" providerId="ADAL" clId="{E131A5BB-B796-434D-816A-C18D39C4B945}" dt="2024-05-24T14:33:26.994" v="775" actId="478"/>
          <ac:spMkLst>
            <pc:docMk/>
            <pc:sldMk cId="1310470859" sldId="274"/>
            <ac:spMk id="3" creationId="{6080E62B-D01D-3971-2B93-B8225E078A46}"/>
          </ac:spMkLst>
        </pc:spChg>
        <pc:spChg chg="add mod">
          <ac:chgData name="Louis Henderson" userId="cf3b0dec-cd42-4b8e-b4f6-7943b438188d" providerId="ADAL" clId="{E131A5BB-B796-434D-816A-C18D39C4B945}" dt="2024-05-24T14:33:26.994" v="775" actId="478"/>
          <ac:spMkLst>
            <pc:docMk/>
            <pc:sldMk cId="1310470859" sldId="274"/>
            <ac:spMk id="5" creationId="{E0E523C5-55CD-B5A0-9557-50CE24C533BE}"/>
          </ac:spMkLst>
        </pc:spChg>
        <pc:spChg chg="mod">
          <ac:chgData name="Louis Henderson" userId="cf3b0dec-cd42-4b8e-b4f6-7943b438188d" providerId="ADAL" clId="{E131A5BB-B796-434D-816A-C18D39C4B945}" dt="2024-05-24T14:33:24.473" v="774" actId="20577"/>
          <ac:spMkLst>
            <pc:docMk/>
            <pc:sldMk cId="1310470859" sldId="274"/>
            <ac:spMk id="8" creationId="{949E69C6-F0A9-D616-7ACD-158D5D35B849}"/>
          </ac:spMkLst>
        </pc:spChg>
        <pc:picChg chg="del">
          <ac:chgData name="Louis Henderson" userId="cf3b0dec-cd42-4b8e-b4f6-7943b438188d" providerId="ADAL" clId="{E131A5BB-B796-434D-816A-C18D39C4B945}" dt="2024-05-24T14:33:26.994" v="775" actId="478"/>
          <ac:picMkLst>
            <pc:docMk/>
            <pc:sldMk cId="1310470859" sldId="274"/>
            <ac:picMk id="18" creationId="{A818588F-1BC8-BDA7-7073-F015F58568FE}"/>
          </ac:picMkLst>
        </pc:picChg>
        <pc:picChg chg="del">
          <ac:chgData name="Louis Henderson" userId="cf3b0dec-cd42-4b8e-b4f6-7943b438188d" providerId="ADAL" clId="{E131A5BB-B796-434D-816A-C18D39C4B945}" dt="2024-05-24T14:33:26.994" v="775" actId="478"/>
          <ac:picMkLst>
            <pc:docMk/>
            <pc:sldMk cId="1310470859" sldId="274"/>
            <ac:picMk id="22" creationId="{B10A45B6-65FE-6E5D-20C7-BB6AB38F730F}"/>
          </ac:picMkLst>
        </pc:picChg>
      </pc:sldChg>
      <pc:sldChg chg="modSp add mod ord">
        <pc:chgData name="Louis Henderson" userId="cf3b0dec-cd42-4b8e-b4f6-7943b438188d" providerId="ADAL" clId="{E131A5BB-B796-434D-816A-C18D39C4B945}" dt="2024-05-27T11:30:34.634" v="9279" actId="5793"/>
        <pc:sldMkLst>
          <pc:docMk/>
          <pc:sldMk cId="3162390958" sldId="274"/>
        </pc:sldMkLst>
        <pc:spChg chg="mod">
          <ac:chgData name="Louis Henderson" userId="cf3b0dec-cd42-4b8e-b4f6-7943b438188d" providerId="ADAL" clId="{E131A5BB-B796-434D-816A-C18D39C4B945}" dt="2024-05-27T11:30:34.634" v="9279" actId="5793"/>
          <ac:spMkLst>
            <pc:docMk/>
            <pc:sldMk cId="3162390958" sldId="274"/>
            <ac:spMk id="5" creationId="{01AA8C97-1FCF-0D05-29E1-A945E85CC361}"/>
          </ac:spMkLst>
        </pc:spChg>
      </pc:sldChg>
      <pc:sldChg chg="modSp add del mod">
        <pc:chgData name="Louis Henderson" userId="cf3b0dec-cd42-4b8e-b4f6-7943b438188d" providerId="ADAL" clId="{E131A5BB-B796-434D-816A-C18D39C4B945}" dt="2024-05-25T07:50:07.203" v="2250" actId="47"/>
        <pc:sldMkLst>
          <pc:docMk/>
          <pc:sldMk cId="32443993" sldId="275"/>
        </pc:sldMkLst>
        <pc:spChg chg="mod">
          <ac:chgData name="Louis Henderson" userId="cf3b0dec-cd42-4b8e-b4f6-7943b438188d" providerId="ADAL" clId="{E131A5BB-B796-434D-816A-C18D39C4B945}" dt="2024-05-24T15:21:27.775" v="1596" actId="20577"/>
          <ac:spMkLst>
            <pc:docMk/>
            <pc:sldMk cId="32443993" sldId="275"/>
            <ac:spMk id="2" creationId="{89CDDFA3-9340-4A09-0153-4B6857BD7BD3}"/>
          </ac:spMkLst>
        </pc:spChg>
        <pc:spChg chg="mod">
          <ac:chgData name="Louis Henderson" userId="cf3b0dec-cd42-4b8e-b4f6-7943b438188d" providerId="ADAL" clId="{E131A5BB-B796-434D-816A-C18D39C4B945}" dt="2024-05-24T15:25:44.658" v="1865" actId="20577"/>
          <ac:spMkLst>
            <pc:docMk/>
            <pc:sldMk cId="32443993" sldId="275"/>
            <ac:spMk id="3" creationId="{0157071C-8456-A23B-EFA9-A727021DCD9D}"/>
          </ac:spMkLst>
        </pc:spChg>
      </pc:sldChg>
      <pc:sldChg chg="add del">
        <pc:chgData name="Louis Henderson" userId="cf3b0dec-cd42-4b8e-b4f6-7943b438188d" providerId="ADAL" clId="{E131A5BB-B796-434D-816A-C18D39C4B945}" dt="2024-05-24T14:50:18.132" v="1388" actId="2696"/>
        <pc:sldMkLst>
          <pc:docMk/>
          <pc:sldMk cId="2792142106" sldId="275"/>
        </pc:sldMkLst>
      </pc:sldChg>
      <pc:sldChg chg="addSp modSp new mod">
        <pc:chgData name="Louis Henderson" userId="cf3b0dec-cd42-4b8e-b4f6-7943b438188d" providerId="ADAL" clId="{E131A5BB-B796-434D-816A-C18D39C4B945}" dt="2024-05-24T15:18:57.713" v="1397" actId="1076"/>
        <pc:sldMkLst>
          <pc:docMk/>
          <pc:sldMk cId="721997089" sldId="276"/>
        </pc:sldMkLst>
        <pc:picChg chg="add mod">
          <ac:chgData name="Louis Henderson" userId="cf3b0dec-cd42-4b8e-b4f6-7943b438188d" providerId="ADAL" clId="{E131A5BB-B796-434D-816A-C18D39C4B945}" dt="2024-05-24T15:18:57.713" v="1397" actId="1076"/>
          <ac:picMkLst>
            <pc:docMk/>
            <pc:sldMk cId="721997089" sldId="276"/>
            <ac:picMk id="3" creationId="{DFF89C3A-86BA-DC1C-6694-1934A46D7C3D}"/>
          </ac:picMkLst>
        </pc:picChg>
      </pc:sldChg>
      <pc:sldChg chg="addSp delSp modSp add del mod">
        <pc:chgData name="Louis Henderson" userId="cf3b0dec-cd42-4b8e-b4f6-7943b438188d" providerId="ADAL" clId="{E131A5BB-B796-434D-816A-C18D39C4B945}" dt="2024-05-27T08:36:00.769" v="4084" actId="20577"/>
        <pc:sldMkLst>
          <pc:docMk/>
          <pc:sldMk cId="1731659724" sldId="277"/>
        </pc:sldMkLst>
        <pc:spChg chg="mod">
          <ac:chgData name="Louis Henderson" userId="cf3b0dec-cd42-4b8e-b4f6-7943b438188d" providerId="ADAL" clId="{E131A5BB-B796-434D-816A-C18D39C4B945}" dt="2024-05-25T07:50:14.588" v="2259" actId="20577"/>
          <ac:spMkLst>
            <pc:docMk/>
            <pc:sldMk cId="1731659724" sldId="277"/>
            <ac:spMk id="2" creationId="{89CDDFA3-9340-4A09-0153-4B6857BD7BD3}"/>
          </ac:spMkLst>
        </pc:spChg>
        <pc:spChg chg="mod">
          <ac:chgData name="Louis Henderson" userId="cf3b0dec-cd42-4b8e-b4f6-7943b438188d" providerId="ADAL" clId="{E131A5BB-B796-434D-816A-C18D39C4B945}" dt="2024-05-27T08:36:00.769" v="4084" actId="20577"/>
          <ac:spMkLst>
            <pc:docMk/>
            <pc:sldMk cId="1731659724" sldId="277"/>
            <ac:spMk id="3" creationId="{0157071C-8456-A23B-EFA9-A727021DCD9D}"/>
          </ac:spMkLst>
        </pc:spChg>
        <pc:picChg chg="add del">
          <ac:chgData name="Louis Henderson" userId="cf3b0dec-cd42-4b8e-b4f6-7943b438188d" providerId="ADAL" clId="{E131A5BB-B796-434D-816A-C18D39C4B945}" dt="2024-05-24T21:37:19.047" v="2125" actId="22"/>
          <ac:picMkLst>
            <pc:docMk/>
            <pc:sldMk cId="1731659724" sldId="277"/>
            <ac:picMk id="6" creationId="{11608B2E-3C31-1EAD-AA3A-BC1AF185D3CB}"/>
          </ac:picMkLst>
        </pc:picChg>
      </pc:sldChg>
      <pc:sldChg chg="addSp delSp modSp add del mod">
        <pc:chgData name="Louis Henderson" userId="cf3b0dec-cd42-4b8e-b4f6-7943b438188d" providerId="ADAL" clId="{E131A5BB-B796-434D-816A-C18D39C4B945}" dt="2024-05-25T07:50:11.741" v="2253" actId="47"/>
        <pc:sldMkLst>
          <pc:docMk/>
          <pc:sldMk cId="1267210524" sldId="278"/>
        </pc:sldMkLst>
        <pc:spChg chg="del mod">
          <ac:chgData name="Louis Henderson" userId="cf3b0dec-cd42-4b8e-b4f6-7943b438188d" providerId="ADAL" clId="{E131A5BB-B796-434D-816A-C18D39C4B945}" dt="2024-05-24T21:37:45.241" v="2129" actId="1957"/>
          <ac:spMkLst>
            <pc:docMk/>
            <pc:sldMk cId="1267210524" sldId="278"/>
            <ac:spMk id="3" creationId="{0157071C-8456-A23B-EFA9-A727021DCD9D}"/>
          </ac:spMkLst>
        </pc:spChg>
        <pc:spChg chg="add mod">
          <ac:chgData name="Louis Henderson" userId="cf3b0dec-cd42-4b8e-b4f6-7943b438188d" providerId="ADAL" clId="{E131A5BB-B796-434D-816A-C18D39C4B945}" dt="2024-05-24T22:02:01.711" v="2237" actId="1036"/>
          <ac:spMkLst>
            <pc:docMk/>
            <pc:sldMk cId="1267210524" sldId="278"/>
            <ac:spMk id="8" creationId="{9A180FFC-0B16-7F6A-ED81-05E47380F092}"/>
          </ac:spMkLst>
        </pc:spChg>
        <pc:graphicFrameChg chg="add mod">
          <ac:chgData name="Louis Henderson" userId="cf3b0dec-cd42-4b8e-b4f6-7943b438188d" providerId="ADAL" clId="{E131A5BB-B796-434D-816A-C18D39C4B945}" dt="2024-05-24T22:03:41.363" v="2246"/>
          <ac:graphicFrameMkLst>
            <pc:docMk/>
            <pc:sldMk cId="1267210524" sldId="278"/>
            <ac:graphicFrameMk id="7" creationId="{B25EB696-CFC0-5FE0-EC5E-C6690C56A563}"/>
          </ac:graphicFrameMkLst>
        </pc:graphicFrameChg>
      </pc:sldChg>
      <pc:sldChg chg="add del ord">
        <pc:chgData name="Louis Henderson" userId="cf3b0dec-cd42-4b8e-b4f6-7943b438188d" providerId="ADAL" clId="{E131A5BB-B796-434D-816A-C18D39C4B945}" dt="2024-05-27T11:40:39.497" v="9583" actId="47"/>
        <pc:sldMkLst>
          <pc:docMk/>
          <pc:sldMk cId="1974770127" sldId="279"/>
        </pc:sldMkLst>
      </pc:sldChg>
      <pc:sldChg chg="addSp delSp modSp add del mod">
        <pc:chgData name="Louis Henderson" userId="cf3b0dec-cd42-4b8e-b4f6-7943b438188d" providerId="ADAL" clId="{E131A5BB-B796-434D-816A-C18D39C4B945}" dt="2024-05-26T14:27:14.716" v="2558" actId="47"/>
        <pc:sldMkLst>
          <pc:docMk/>
          <pc:sldMk cId="3059335638" sldId="280"/>
        </pc:sldMkLst>
        <pc:spChg chg="add del mod">
          <ac:chgData name="Louis Henderson" userId="cf3b0dec-cd42-4b8e-b4f6-7943b438188d" providerId="ADAL" clId="{E131A5BB-B796-434D-816A-C18D39C4B945}" dt="2024-05-26T14:25:14.316" v="2557" actId="1957"/>
          <ac:spMkLst>
            <pc:docMk/>
            <pc:sldMk cId="3059335638" sldId="280"/>
            <ac:spMk id="6" creationId="{92AE9FC3-E48C-03B8-1264-D4DAB92F92A6}"/>
          </ac:spMkLst>
        </pc:spChg>
        <pc:graphicFrameChg chg="del modGraphic">
          <ac:chgData name="Louis Henderson" userId="cf3b0dec-cd42-4b8e-b4f6-7943b438188d" providerId="ADAL" clId="{E131A5BB-B796-434D-816A-C18D39C4B945}" dt="2024-05-26T14:24:56.030" v="2555" actId="478"/>
          <ac:graphicFrameMkLst>
            <pc:docMk/>
            <pc:sldMk cId="3059335638" sldId="280"/>
            <ac:graphicFrameMk id="5" creationId="{139B7344-1670-DB40-1DD4-A21EE31BE9CC}"/>
          </ac:graphicFrameMkLst>
        </pc:graphicFrameChg>
        <pc:graphicFrameChg chg="add mod">
          <ac:chgData name="Louis Henderson" userId="cf3b0dec-cd42-4b8e-b4f6-7943b438188d" providerId="ADAL" clId="{E131A5BB-B796-434D-816A-C18D39C4B945}" dt="2024-05-26T14:25:14.316" v="2557" actId="1957"/>
          <ac:graphicFrameMkLst>
            <pc:docMk/>
            <pc:sldMk cId="3059335638" sldId="280"/>
            <ac:graphicFrameMk id="9" creationId="{47F66692-4B7E-FAA8-0D11-68916C3D4D8F}"/>
          </ac:graphicFrameMkLst>
        </pc:graphicFrameChg>
      </pc:sldChg>
      <pc:sldChg chg="addSp delSp modSp add mod">
        <pc:chgData name="Louis Henderson" userId="cf3b0dec-cd42-4b8e-b4f6-7943b438188d" providerId="ADAL" clId="{E131A5BB-B796-434D-816A-C18D39C4B945}" dt="2024-05-27T11:56:53.209" v="10215" actId="20577"/>
        <pc:sldMkLst>
          <pc:docMk/>
          <pc:sldMk cId="3354147966" sldId="280"/>
        </pc:sldMkLst>
        <pc:spChg chg="mod">
          <ac:chgData name="Louis Henderson" userId="cf3b0dec-cd42-4b8e-b4f6-7943b438188d" providerId="ADAL" clId="{E131A5BB-B796-434D-816A-C18D39C4B945}" dt="2024-05-26T15:04:13.489" v="2594" actId="20577"/>
          <ac:spMkLst>
            <pc:docMk/>
            <pc:sldMk cId="3354147966" sldId="280"/>
            <ac:spMk id="2" creationId="{89CDDFA3-9340-4A09-0153-4B6857BD7BD3}"/>
          </ac:spMkLst>
        </pc:spChg>
        <pc:spChg chg="add mod">
          <ac:chgData name="Louis Henderson" userId="cf3b0dec-cd42-4b8e-b4f6-7943b438188d" providerId="ADAL" clId="{E131A5BB-B796-434D-816A-C18D39C4B945}" dt="2024-05-27T11:56:53.209" v="10215" actId="20577"/>
          <ac:spMkLst>
            <pc:docMk/>
            <pc:sldMk cId="3354147966" sldId="280"/>
            <ac:spMk id="6" creationId="{85FF83D5-1E7E-53AF-646D-1E75196ED719}"/>
          </ac:spMkLst>
        </pc:spChg>
        <pc:graphicFrameChg chg="del">
          <ac:chgData name="Louis Henderson" userId="cf3b0dec-cd42-4b8e-b4f6-7943b438188d" providerId="ADAL" clId="{E131A5BB-B796-434D-816A-C18D39C4B945}" dt="2024-05-26T15:04:18.397" v="2595" actId="478"/>
          <ac:graphicFrameMkLst>
            <pc:docMk/>
            <pc:sldMk cId="3354147966" sldId="280"/>
            <ac:graphicFrameMk id="5" creationId="{139B7344-1670-DB40-1DD4-A21EE31BE9CC}"/>
          </ac:graphicFrameMkLst>
        </pc:graphicFrameChg>
        <pc:picChg chg="add mod">
          <ac:chgData name="Louis Henderson" userId="cf3b0dec-cd42-4b8e-b4f6-7943b438188d" providerId="ADAL" clId="{E131A5BB-B796-434D-816A-C18D39C4B945}" dt="2024-05-27T07:04:54.352" v="3595"/>
          <ac:picMkLst>
            <pc:docMk/>
            <pc:sldMk cId="3354147966" sldId="280"/>
            <ac:picMk id="8" creationId="{E30FB530-41B2-1501-F9E8-6B7E9F6CEE72}"/>
          </ac:picMkLst>
        </pc:picChg>
      </pc:sldChg>
      <pc:sldChg chg="addSp modSp add mod">
        <pc:chgData name="Louis Henderson" userId="cf3b0dec-cd42-4b8e-b4f6-7943b438188d" providerId="ADAL" clId="{E131A5BB-B796-434D-816A-C18D39C4B945}" dt="2024-05-27T10:49:31.071" v="9020" actId="20577"/>
        <pc:sldMkLst>
          <pc:docMk/>
          <pc:sldMk cId="2582573421" sldId="281"/>
        </pc:sldMkLst>
        <pc:spChg chg="mod">
          <ac:chgData name="Louis Henderson" userId="cf3b0dec-cd42-4b8e-b4f6-7943b438188d" providerId="ADAL" clId="{E131A5BB-B796-434D-816A-C18D39C4B945}" dt="2024-05-26T15:09:05.201" v="3011" actId="20577"/>
          <ac:spMkLst>
            <pc:docMk/>
            <pc:sldMk cId="2582573421" sldId="281"/>
            <ac:spMk id="2" creationId="{89CDDFA3-9340-4A09-0153-4B6857BD7BD3}"/>
          </ac:spMkLst>
        </pc:spChg>
        <pc:spChg chg="mod">
          <ac:chgData name="Louis Henderson" userId="cf3b0dec-cd42-4b8e-b4f6-7943b438188d" providerId="ADAL" clId="{E131A5BB-B796-434D-816A-C18D39C4B945}" dt="2024-05-27T10:49:31.071" v="9020" actId="20577"/>
          <ac:spMkLst>
            <pc:docMk/>
            <pc:sldMk cId="2582573421" sldId="281"/>
            <ac:spMk id="6" creationId="{85FF83D5-1E7E-53AF-646D-1E75196ED719}"/>
          </ac:spMkLst>
        </pc:spChg>
        <pc:graphicFrameChg chg="add mod modGraphic">
          <ac:chgData name="Louis Henderson" userId="cf3b0dec-cd42-4b8e-b4f6-7943b438188d" providerId="ADAL" clId="{E131A5BB-B796-434D-816A-C18D39C4B945}" dt="2024-05-27T10:47:47.539" v="8825" actId="1076"/>
          <ac:graphicFrameMkLst>
            <pc:docMk/>
            <pc:sldMk cId="2582573421" sldId="281"/>
            <ac:graphicFrameMk id="3" creationId="{DEF67792-BC20-B182-CBF0-E7419DDF3B0C}"/>
          </ac:graphicFrameMkLst>
        </pc:graphicFrameChg>
      </pc:sldChg>
      <pc:sldChg chg="modSp add mod">
        <pc:chgData name="Louis Henderson" userId="cf3b0dec-cd42-4b8e-b4f6-7943b438188d" providerId="ADAL" clId="{E131A5BB-B796-434D-816A-C18D39C4B945}" dt="2024-05-27T09:07:32.429" v="5376" actId="20577"/>
        <pc:sldMkLst>
          <pc:docMk/>
          <pc:sldMk cId="1199714691" sldId="282"/>
        </pc:sldMkLst>
        <pc:spChg chg="mod">
          <ac:chgData name="Louis Henderson" userId="cf3b0dec-cd42-4b8e-b4f6-7943b438188d" providerId="ADAL" clId="{E131A5BB-B796-434D-816A-C18D39C4B945}" dt="2024-05-27T09:07:32.429" v="5376" actId="20577"/>
          <ac:spMkLst>
            <pc:docMk/>
            <pc:sldMk cId="1199714691" sldId="282"/>
            <ac:spMk id="6" creationId="{85FF83D5-1E7E-53AF-646D-1E75196ED719}"/>
          </ac:spMkLst>
        </pc:spChg>
      </pc:sldChg>
      <pc:sldChg chg="modSp add mod">
        <pc:chgData name="Louis Henderson" userId="cf3b0dec-cd42-4b8e-b4f6-7943b438188d" providerId="ADAL" clId="{E131A5BB-B796-434D-816A-C18D39C4B945}" dt="2024-05-27T08:44:55.828" v="4678" actId="20577"/>
        <pc:sldMkLst>
          <pc:docMk/>
          <pc:sldMk cId="2492269100" sldId="283"/>
        </pc:sldMkLst>
        <pc:spChg chg="mod">
          <ac:chgData name="Louis Henderson" userId="cf3b0dec-cd42-4b8e-b4f6-7943b438188d" providerId="ADAL" clId="{E131A5BB-B796-434D-816A-C18D39C4B945}" dt="2024-05-27T07:08:26.380" v="3657" actId="20577"/>
          <ac:spMkLst>
            <pc:docMk/>
            <pc:sldMk cId="2492269100" sldId="283"/>
            <ac:spMk id="2" creationId="{89CDDFA3-9340-4A09-0153-4B6857BD7BD3}"/>
          </ac:spMkLst>
        </pc:spChg>
        <pc:spChg chg="mod">
          <ac:chgData name="Louis Henderson" userId="cf3b0dec-cd42-4b8e-b4f6-7943b438188d" providerId="ADAL" clId="{E131A5BB-B796-434D-816A-C18D39C4B945}" dt="2024-05-27T08:44:55.828" v="4678" actId="20577"/>
          <ac:spMkLst>
            <pc:docMk/>
            <pc:sldMk cId="2492269100" sldId="283"/>
            <ac:spMk id="6" creationId="{85FF83D5-1E7E-53AF-646D-1E75196ED719}"/>
          </ac:spMkLst>
        </pc:spChg>
      </pc:sldChg>
      <pc:sldChg chg="addSp delSp modSp add mod">
        <pc:chgData name="Louis Henderson" userId="cf3b0dec-cd42-4b8e-b4f6-7943b438188d" providerId="ADAL" clId="{E131A5BB-B796-434D-816A-C18D39C4B945}" dt="2024-05-27T09:25:25.046" v="5757" actId="20577"/>
        <pc:sldMkLst>
          <pc:docMk/>
          <pc:sldMk cId="2415521548" sldId="284"/>
        </pc:sldMkLst>
        <pc:spChg chg="mod">
          <ac:chgData name="Louis Henderson" userId="cf3b0dec-cd42-4b8e-b4f6-7943b438188d" providerId="ADAL" clId="{E131A5BB-B796-434D-816A-C18D39C4B945}" dt="2024-05-27T09:05:06.785" v="5369" actId="20577"/>
          <ac:spMkLst>
            <pc:docMk/>
            <pc:sldMk cId="2415521548" sldId="284"/>
            <ac:spMk id="2" creationId="{89CDDFA3-9340-4A09-0153-4B6857BD7BD3}"/>
          </ac:spMkLst>
        </pc:spChg>
        <pc:spChg chg="add mod">
          <ac:chgData name="Louis Henderson" userId="cf3b0dec-cd42-4b8e-b4f6-7943b438188d" providerId="ADAL" clId="{E131A5BB-B796-434D-816A-C18D39C4B945}" dt="2024-05-27T09:05:45.650" v="5371"/>
          <ac:spMkLst>
            <pc:docMk/>
            <pc:sldMk cId="2415521548" sldId="284"/>
            <ac:spMk id="3" creationId="{8FF7BD72-E413-D2C0-3402-31C7A3E89D7C}"/>
          </ac:spMkLst>
        </pc:spChg>
        <pc:spChg chg="del mod">
          <ac:chgData name="Louis Henderson" userId="cf3b0dec-cd42-4b8e-b4f6-7943b438188d" providerId="ADAL" clId="{E131A5BB-B796-434D-816A-C18D39C4B945}" dt="2024-05-27T09:18:16.625" v="5383" actId="3680"/>
          <ac:spMkLst>
            <pc:docMk/>
            <pc:sldMk cId="2415521548" sldId="284"/>
            <ac:spMk id="6" creationId="{85FF83D5-1E7E-53AF-646D-1E75196ED719}"/>
          </ac:spMkLst>
        </pc:spChg>
        <pc:spChg chg="add del mod">
          <ac:chgData name="Louis Henderson" userId="cf3b0dec-cd42-4b8e-b4f6-7943b438188d" providerId="ADAL" clId="{E131A5BB-B796-434D-816A-C18D39C4B945}" dt="2024-05-27T09:20:47.113" v="5549"/>
          <ac:spMkLst>
            <pc:docMk/>
            <pc:sldMk cId="2415521548" sldId="284"/>
            <ac:spMk id="8" creationId="{C8F2A6EB-72B4-92DD-539F-43255A2D1294}"/>
          </ac:spMkLst>
        </pc:spChg>
        <pc:spChg chg="add mod">
          <ac:chgData name="Louis Henderson" userId="cf3b0dec-cd42-4b8e-b4f6-7943b438188d" providerId="ADAL" clId="{E131A5BB-B796-434D-816A-C18D39C4B945}" dt="2024-05-27T09:25:25.046" v="5757" actId="20577"/>
          <ac:spMkLst>
            <pc:docMk/>
            <pc:sldMk cId="2415521548" sldId="284"/>
            <ac:spMk id="11" creationId="{7AFC7A2A-5807-AC09-425E-DEA9EF818811}"/>
          </ac:spMkLst>
        </pc:spChg>
        <pc:graphicFrameChg chg="add del mod ord modGraphic">
          <ac:chgData name="Louis Henderson" userId="cf3b0dec-cd42-4b8e-b4f6-7943b438188d" providerId="ADAL" clId="{E131A5BB-B796-434D-816A-C18D39C4B945}" dt="2024-05-27T09:20:39.941" v="5523" actId="21"/>
          <ac:graphicFrameMkLst>
            <pc:docMk/>
            <pc:sldMk cId="2415521548" sldId="284"/>
            <ac:graphicFrameMk id="5" creationId="{D59A91DC-18B7-9021-3BCB-14FDB8DD2B1C}"/>
          </ac:graphicFrameMkLst>
        </pc:graphicFrameChg>
        <pc:graphicFrameChg chg="add mod">
          <ac:chgData name="Louis Henderson" userId="cf3b0dec-cd42-4b8e-b4f6-7943b438188d" providerId="ADAL" clId="{E131A5BB-B796-434D-816A-C18D39C4B945}" dt="2024-05-27T09:20:45.050" v="5547"/>
          <ac:graphicFrameMkLst>
            <pc:docMk/>
            <pc:sldMk cId="2415521548" sldId="284"/>
            <ac:graphicFrameMk id="9" creationId="{D59A91DC-18B7-9021-3BCB-14FDB8DD2B1C}"/>
          </ac:graphicFrameMkLst>
        </pc:graphicFrameChg>
        <pc:graphicFrameChg chg="add mod modGraphic">
          <ac:chgData name="Louis Henderson" userId="cf3b0dec-cd42-4b8e-b4f6-7943b438188d" providerId="ADAL" clId="{E131A5BB-B796-434D-816A-C18D39C4B945}" dt="2024-05-27T09:22:19.631" v="5629" actId="14100"/>
          <ac:graphicFrameMkLst>
            <pc:docMk/>
            <pc:sldMk cId="2415521548" sldId="284"/>
            <ac:graphicFrameMk id="10" creationId="{355D9F81-7424-FAF6-61FD-5092D5BA5973}"/>
          </ac:graphicFrameMkLst>
        </pc:graphicFrameChg>
      </pc:sldChg>
      <pc:sldChg chg="modSp add mod">
        <pc:chgData name="Louis Henderson" userId="cf3b0dec-cd42-4b8e-b4f6-7943b438188d" providerId="ADAL" clId="{E131A5BB-B796-434D-816A-C18D39C4B945}" dt="2024-05-27T11:54:10.899" v="10180" actId="20577"/>
        <pc:sldMkLst>
          <pc:docMk/>
          <pc:sldMk cId="2036379856" sldId="285"/>
        </pc:sldMkLst>
        <pc:spChg chg="mod">
          <ac:chgData name="Louis Henderson" userId="cf3b0dec-cd42-4b8e-b4f6-7943b438188d" providerId="ADAL" clId="{E131A5BB-B796-434D-816A-C18D39C4B945}" dt="2024-05-27T11:54:10.899" v="10180" actId="20577"/>
          <ac:spMkLst>
            <pc:docMk/>
            <pc:sldMk cId="2036379856" sldId="285"/>
            <ac:spMk id="5" creationId="{01AA8C97-1FCF-0D05-29E1-A945E85CC361}"/>
          </ac:spMkLst>
        </pc:spChg>
      </pc:sldChg>
      <pc:sldChg chg="addSp delSp modSp add mod">
        <pc:chgData name="Louis Henderson" userId="cf3b0dec-cd42-4b8e-b4f6-7943b438188d" providerId="ADAL" clId="{E131A5BB-B796-434D-816A-C18D39C4B945}" dt="2024-05-27T10:18:27.797" v="7718" actId="20577"/>
        <pc:sldMkLst>
          <pc:docMk/>
          <pc:sldMk cId="2460618163" sldId="286"/>
        </pc:sldMkLst>
        <pc:spChg chg="del mod">
          <ac:chgData name="Louis Henderson" userId="cf3b0dec-cd42-4b8e-b4f6-7943b438188d" providerId="ADAL" clId="{E131A5BB-B796-434D-816A-C18D39C4B945}" dt="2024-05-27T10:15:24.762" v="7433"/>
          <ac:spMkLst>
            <pc:docMk/>
            <pc:sldMk cId="2460618163" sldId="286"/>
            <ac:spMk id="5" creationId="{01AA8C97-1FCF-0D05-29E1-A945E85CC361}"/>
          </ac:spMkLst>
        </pc:spChg>
        <pc:spChg chg="add del mod">
          <ac:chgData name="Louis Henderson" userId="cf3b0dec-cd42-4b8e-b4f6-7943b438188d" providerId="ADAL" clId="{E131A5BB-B796-434D-816A-C18D39C4B945}" dt="2024-05-27T10:17:26.546" v="7634" actId="47"/>
          <ac:spMkLst>
            <pc:docMk/>
            <pc:sldMk cId="2460618163" sldId="286"/>
            <ac:spMk id="10" creationId="{45BA1B71-E59C-3FE6-4C5C-AB8B719E1160}"/>
          </ac:spMkLst>
        </pc:spChg>
        <pc:spChg chg="add mod">
          <ac:chgData name="Louis Henderson" userId="cf3b0dec-cd42-4b8e-b4f6-7943b438188d" providerId="ADAL" clId="{E131A5BB-B796-434D-816A-C18D39C4B945}" dt="2024-05-27T10:18:27.797" v="7718" actId="20577"/>
          <ac:spMkLst>
            <pc:docMk/>
            <pc:sldMk cId="2460618163" sldId="286"/>
            <ac:spMk id="11" creationId="{8B43A104-EBDC-BA9B-38CE-4D6E51B2E9F8}"/>
          </ac:spMkLst>
        </pc:spChg>
        <pc:picChg chg="add del">
          <ac:chgData name="Louis Henderson" userId="cf3b0dec-cd42-4b8e-b4f6-7943b438188d" providerId="ADAL" clId="{E131A5BB-B796-434D-816A-C18D39C4B945}" dt="2024-05-27T10:14:56.113" v="7425" actId="22"/>
          <ac:picMkLst>
            <pc:docMk/>
            <pc:sldMk cId="2460618163" sldId="286"/>
            <ac:picMk id="6" creationId="{CB79314F-EA62-A81F-4415-B34A9356A191}"/>
          </ac:picMkLst>
        </pc:picChg>
        <pc:picChg chg="add del">
          <ac:chgData name="Louis Henderson" userId="cf3b0dec-cd42-4b8e-b4f6-7943b438188d" providerId="ADAL" clId="{E131A5BB-B796-434D-816A-C18D39C4B945}" dt="2024-05-27T10:15:23.861" v="7432" actId="21"/>
          <ac:picMkLst>
            <pc:docMk/>
            <pc:sldMk cId="2460618163" sldId="286"/>
            <ac:picMk id="8" creationId="{38CC3E55-E110-E707-2BA3-A50B6ED490DD}"/>
          </ac:picMkLst>
        </pc:picChg>
        <pc:picChg chg="add mod">
          <ac:chgData name="Louis Henderson" userId="cf3b0dec-cd42-4b8e-b4f6-7943b438188d" providerId="ADAL" clId="{E131A5BB-B796-434D-816A-C18D39C4B945}" dt="2024-05-27T10:15:24.762" v="7433"/>
          <ac:picMkLst>
            <pc:docMk/>
            <pc:sldMk cId="2460618163" sldId="286"/>
            <ac:picMk id="9" creationId="{38CC3E55-E110-E707-2BA3-A50B6ED490DD}"/>
          </ac:picMkLst>
        </pc:picChg>
      </pc:sldChg>
      <pc:sldChg chg="modSp add del mod">
        <pc:chgData name="Louis Henderson" userId="cf3b0dec-cd42-4b8e-b4f6-7943b438188d" providerId="ADAL" clId="{E131A5BB-B796-434D-816A-C18D39C4B945}" dt="2024-05-27T10:07:07.274" v="7423" actId="47"/>
        <pc:sldMkLst>
          <pc:docMk/>
          <pc:sldMk cId="1673597346" sldId="287"/>
        </pc:sldMkLst>
        <pc:spChg chg="mod">
          <ac:chgData name="Louis Henderson" userId="cf3b0dec-cd42-4b8e-b4f6-7943b438188d" providerId="ADAL" clId="{E131A5BB-B796-434D-816A-C18D39C4B945}" dt="2024-05-27T07:17:13.017" v="4078" actId="20577"/>
          <ac:spMkLst>
            <pc:docMk/>
            <pc:sldMk cId="1673597346" sldId="287"/>
            <ac:spMk id="5" creationId="{01AA8C97-1FCF-0D05-29E1-A945E85CC361}"/>
          </ac:spMkLst>
        </pc:spChg>
      </pc:sldChg>
      <pc:sldChg chg="addSp delSp modSp add mod modAnim">
        <pc:chgData name="Louis Henderson" userId="cf3b0dec-cd42-4b8e-b4f6-7943b438188d" providerId="ADAL" clId="{E131A5BB-B796-434D-816A-C18D39C4B945}" dt="2024-05-27T09:04:14.055" v="5347" actId="404"/>
        <pc:sldMkLst>
          <pc:docMk/>
          <pc:sldMk cId="1585949233" sldId="288"/>
        </pc:sldMkLst>
        <pc:spChg chg="del">
          <ac:chgData name="Louis Henderson" userId="cf3b0dec-cd42-4b8e-b4f6-7943b438188d" providerId="ADAL" clId="{E131A5BB-B796-434D-816A-C18D39C4B945}" dt="2024-05-27T08:47:24.502" v="4681" actId="478"/>
          <ac:spMkLst>
            <pc:docMk/>
            <pc:sldMk cId="1585949233" sldId="288"/>
            <ac:spMk id="2" creationId="{89CDDFA3-9340-4A09-0153-4B6857BD7BD3}"/>
          </ac:spMkLst>
        </pc:spChg>
        <pc:spChg chg="del">
          <ac:chgData name="Louis Henderson" userId="cf3b0dec-cd42-4b8e-b4f6-7943b438188d" providerId="ADAL" clId="{E131A5BB-B796-434D-816A-C18D39C4B945}" dt="2024-05-27T08:47:24.502" v="4681" actId="478"/>
          <ac:spMkLst>
            <pc:docMk/>
            <pc:sldMk cId="1585949233" sldId="288"/>
            <ac:spMk id="6" creationId="{85FF83D5-1E7E-53AF-646D-1E75196ED719}"/>
          </ac:spMkLst>
        </pc:spChg>
        <pc:spChg chg="add del mod">
          <ac:chgData name="Louis Henderson" userId="cf3b0dec-cd42-4b8e-b4f6-7943b438188d" providerId="ADAL" clId="{E131A5BB-B796-434D-816A-C18D39C4B945}" dt="2024-05-27T08:47:29.525" v="4682" actId="478"/>
          <ac:spMkLst>
            <pc:docMk/>
            <pc:sldMk cId="1585949233" sldId="288"/>
            <ac:spMk id="8" creationId="{4FC3CCEF-F1E9-DFDF-EC91-6CF7D221CF3E}"/>
          </ac:spMkLst>
        </pc:spChg>
        <pc:spChg chg="add del mod">
          <ac:chgData name="Louis Henderson" userId="cf3b0dec-cd42-4b8e-b4f6-7943b438188d" providerId="ADAL" clId="{E131A5BB-B796-434D-816A-C18D39C4B945}" dt="2024-05-27T08:47:29.525" v="4682" actId="478"/>
          <ac:spMkLst>
            <pc:docMk/>
            <pc:sldMk cId="1585949233" sldId="288"/>
            <ac:spMk id="10" creationId="{89FE5E5A-EEC2-E799-A739-0DCE8002EE55}"/>
          </ac:spMkLst>
        </pc:spChg>
        <pc:spChg chg="add mod">
          <ac:chgData name="Louis Henderson" userId="cf3b0dec-cd42-4b8e-b4f6-7943b438188d" providerId="ADAL" clId="{E131A5BB-B796-434D-816A-C18D39C4B945}" dt="2024-05-27T08:47:58.652" v="4702" actId="20577"/>
          <ac:spMkLst>
            <pc:docMk/>
            <pc:sldMk cId="1585949233" sldId="288"/>
            <ac:spMk id="11" creationId="{EEDA3713-7F87-0FC4-C0D4-A802BA74A5D4}"/>
          </ac:spMkLst>
        </pc:spChg>
        <pc:spChg chg="add mod">
          <ac:chgData name="Louis Henderson" userId="cf3b0dec-cd42-4b8e-b4f6-7943b438188d" providerId="ADAL" clId="{E131A5BB-B796-434D-816A-C18D39C4B945}" dt="2024-05-27T08:49:11.712" v="4730" actId="14100"/>
          <ac:spMkLst>
            <pc:docMk/>
            <pc:sldMk cId="1585949233" sldId="288"/>
            <ac:spMk id="12" creationId="{4221C417-5C2C-80B9-636F-7AD9381C235E}"/>
          </ac:spMkLst>
        </pc:spChg>
        <pc:spChg chg="add mod">
          <ac:chgData name="Louis Henderson" userId="cf3b0dec-cd42-4b8e-b4f6-7943b438188d" providerId="ADAL" clId="{E131A5BB-B796-434D-816A-C18D39C4B945}" dt="2024-05-27T09:04:14.055" v="5347" actId="404"/>
          <ac:spMkLst>
            <pc:docMk/>
            <pc:sldMk cId="1585949233" sldId="288"/>
            <ac:spMk id="13" creationId="{B21102BD-50BC-FBAC-AFF3-0D19234FDF3B}"/>
          </ac:spMkLst>
        </pc:spChg>
        <pc:picChg chg="add mod">
          <ac:chgData name="Louis Henderson" userId="cf3b0dec-cd42-4b8e-b4f6-7943b438188d" providerId="ADAL" clId="{E131A5BB-B796-434D-816A-C18D39C4B945}" dt="2024-05-27T08:47:36.013" v="4683" actId="1076"/>
          <ac:picMkLst>
            <pc:docMk/>
            <pc:sldMk cId="1585949233" sldId="288"/>
            <ac:picMk id="5" creationId="{85FB9354-1BE4-AC2B-6356-28D267685A03}"/>
          </ac:picMkLst>
        </pc:picChg>
      </pc:sldChg>
      <pc:sldChg chg="addSp modSp add mod ord">
        <pc:chgData name="Louis Henderson" userId="cf3b0dec-cd42-4b8e-b4f6-7943b438188d" providerId="ADAL" clId="{E131A5BB-B796-434D-816A-C18D39C4B945}" dt="2024-05-27T09:05:42.942" v="5370"/>
        <pc:sldMkLst>
          <pc:docMk/>
          <pc:sldMk cId="3363942569" sldId="289"/>
        </pc:sldMkLst>
        <pc:spChg chg="add mod">
          <ac:chgData name="Louis Henderson" userId="cf3b0dec-cd42-4b8e-b4f6-7943b438188d" providerId="ADAL" clId="{E131A5BB-B796-434D-816A-C18D39C4B945}" dt="2024-05-27T09:05:42.942" v="5370"/>
          <ac:spMkLst>
            <pc:docMk/>
            <pc:sldMk cId="3363942569" sldId="289"/>
            <ac:spMk id="3" creationId="{F7DD5934-AA0E-A332-1474-62C8E4C2B327}"/>
          </ac:spMkLst>
        </pc:spChg>
        <pc:spChg chg="mod">
          <ac:chgData name="Louis Henderson" userId="cf3b0dec-cd42-4b8e-b4f6-7943b438188d" providerId="ADAL" clId="{E131A5BB-B796-434D-816A-C18D39C4B945}" dt="2024-05-27T09:04:39.381" v="5356" actId="115"/>
          <ac:spMkLst>
            <pc:docMk/>
            <pc:sldMk cId="3363942569" sldId="289"/>
            <ac:spMk id="6" creationId="{85FF83D5-1E7E-53AF-646D-1E75196ED719}"/>
          </ac:spMkLst>
        </pc:spChg>
      </pc:sldChg>
      <pc:sldChg chg="addSp delSp modSp add mod ord">
        <pc:chgData name="Louis Henderson" userId="cf3b0dec-cd42-4b8e-b4f6-7943b438188d" providerId="ADAL" clId="{E131A5BB-B796-434D-816A-C18D39C4B945}" dt="2024-05-27T09:25:08.638" v="5738" actId="22"/>
        <pc:sldMkLst>
          <pc:docMk/>
          <pc:sldMk cId="3028995374" sldId="290"/>
        </pc:sldMkLst>
        <pc:spChg chg="mod">
          <ac:chgData name="Louis Henderson" userId="cf3b0dec-cd42-4b8e-b4f6-7943b438188d" providerId="ADAL" clId="{E131A5BB-B796-434D-816A-C18D39C4B945}" dt="2024-05-27T09:24:05.516" v="5726" actId="20577"/>
          <ac:spMkLst>
            <pc:docMk/>
            <pc:sldMk cId="3028995374" sldId="290"/>
            <ac:spMk id="2" creationId="{89CDDFA3-9340-4A09-0153-4B6857BD7BD3}"/>
          </ac:spMkLst>
        </pc:spChg>
        <pc:spChg chg="del mod">
          <ac:chgData name="Louis Henderson" userId="cf3b0dec-cd42-4b8e-b4f6-7943b438188d" providerId="ADAL" clId="{E131A5BB-B796-434D-816A-C18D39C4B945}" dt="2024-05-27T09:25:08.638" v="5738" actId="22"/>
          <ac:spMkLst>
            <pc:docMk/>
            <pc:sldMk cId="3028995374" sldId="290"/>
            <ac:spMk id="6" creationId="{85FF83D5-1E7E-53AF-646D-1E75196ED719}"/>
          </ac:spMkLst>
        </pc:spChg>
        <pc:picChg chg="add mod ord">
          <ac:chgData name="Louis Henderson" userId="cf3b0dec-cd42-4b8e-b4f6-7943b438188d" providerId="ADAL" clId="{E131A5BB-B796-434D-816A-C18D39C4B945}" dt="2024-05-27T09:25:08.638" v="5738" actId="22"/>
          <ac:picMkLst>
            <pc:docMk/>
            <pc:sldMk cId="3028995374" sldId="290"/>
            <ac:picMk id="7" creationId="{01CFACB9-2D2C-AF00-CFA1-02140AC90577}"/>
          </ac:picMkLst>
        </pc:picChg>
      </pc:sldChg>
      <pc:sldChg chg="add del">
        <pc:chgData name="Louis Henderson" userId="cf3b0dec-cd42-4b8e-b4f6-7943b438188d" providerId="ADAL" clId="{E131A5BB-B796-434D-816A-C18D39C4B945}" dt="2024-05-27T09:24:32.799" v="5734"/>
        <pc:sldMkLst>
          <pc:docMk/>
          <pc:sldMk cId="1976277811" sldId="291"/>
        </pc:sldMkLst>
      </pc:sldChg>
      <pc:sldChg chg="modSp add mod">
        <pc:chgData name="Louis Henderson" userId="cf3b0dec-cd42-4b8e-b4f6-7943b438188d" providerId="ADAL" clId="{E131A5BB-B796-434D-816A-C18D39C4B945}" dt="2024-05-27T11:35:07.543" v="9577" actId="20577"/>
        <pc:sldMkLst>
          <pc:docMk/>
          <pc:sldMk cId="4079366469" sldId="291"/>
        </pc:sldMkLst>
        <pc:spChg chg="mod">
          <ac:chgData name="Louis Henderson" userId="cf3b0dec-cd42-4b8e-b4f6-7943b438188d" providerId="ADAL" clId="{E131A5BB-B796-434D-816A-C18D39C4B945}" dt="2024-05-27T11:35:07.543" v="9577" actId="20577"/>
          <ac:spMkLst>
            <pc:docMk/>
            <pc:sldMk cId="4079366469" sldId="291"/>
            <ac:spMk id="6" creationId="{85FF83D5-1E7E-53AF-646D-1E75196ED719}"/>
          </ac:spMkLst>
        </pc:spChg>
      </pc:sldChg>
      <pc:sldChg chg="addSp delSp modSp add mod">
        <pc:chgData name="Louis Henderson" userId="cf3b0dec-cd42-4b8e-b4f6-7943b438188d" providerId="ADAL" clId="{E131A5BB-B796-434D-816A-C18D39C4B945}" dt="2024-05-27T09:26:43.252" v="5762" actId="22"/>
        <pc:sldMkLst>
          <pc:docMk/>
          <pc:sldMk cId="853382957" sldId="292"/>
        </pc:sldMkLst>
        <pc:spChg chg="add del mod">
          <ac:chgData name="Louis Henderson" userId="cf3b0dec-cd42-4b8e-b4f6-7943b438188d" providerId="ADAL" clId="{E131A5BB-B796-434D-816A-C18D39C4B945}" dt="2024-05-27T09:26:43.252" v="5762" actId="22"/>
          <ac:spMkLst>
            <pc:docMk/>
            <pc:sldMk cId="853382957" sldId="292"/>
            <ac:spMk id="6" creationId="{1688A493-3BC7-81AC-0B27-51FA9CE93834}"/>
          </ac:spMkLst>
        </pc:spChg>
        <pc:picChg chg="del">
          <ac:chgData name="Louis Henderson" userId="cf3b0dec-cd42-4b8e-b4f6-7943b438188d" providerId="ADAL" clId="{E131A5BB-B796-434D-816A-C18D39C4B945}" dt="2024-05-27T09:26:40.769" v="5759" actId="478"/>
          <ac:picMkLst>
            <pc:docMk/>
            <pc:sldMk cId="853382957" sldId="292"/>
            <ac:picMk id="7" creationId="{01CFACB9-2D2C-AF00-CFA1-02140AC90577}"/>
          </ac:picMkLst>
        </pc:picChg>
        <pc:picChg chg="add del">
          <ac:chgData name="Louis Henderson" userId="cf3b0dec-cd42-4b8e-b4f6-7943b438188d" providerId="ADAL" clId="{E131A5BB-B796-434D-816A-C18D39C4B945}" dt="2024-05-27T09:26:42.329" v="5761" actId="22"/>
          <ac:picMkLst>
            <pc:docMk/>
            <pc:sldMk cId="853382957" sldId="292"/>
            <ac:picMk id="9" creationId="{52D43525-6B86-09C2-493F-8E2DF1872FD0}"/>
          </ac:picMkLst>
        </pc:picChg>
        <pc:picChg chg="add mod ord">
          <ac:chgData name="Louis Henderson" userId="cf3b0dec-cd42-4b8e-b4f6-7943b438188d" providerId="ADAL" clId="{E131A5BB-B796-434D-816A-C18D39C4B945}" dt="2024-05-27T09:26:43.252" v="5762" actId="22"/>
          <ac:picMkLst>
            <pc:docMk/>
            <pc:sldMk cId="853382957" sldId="292"/>
            <ac:picMk id="11" creationId="{8F584E4A-CDF4-D80D-5BCB-5BA91EA4573E}"/>
          </ac:picMkLst>
        </pc:picChg>
      </pc:sldChg>
      <pc:sldChg chg="modSp add mod">
        <pc:chgData name="Louis Henderson" userId="cf3b0dec-cd42-4b8e-b4f6-7943b438188d" providerId="ADAL" clId="{E131A5BB-B796-434D-816A-C18D39C4B945}" dt="2024-05-27T11:54:17.201" v="10201" actId="20577"/>
        <pc:sldMkLst>
          <pc:docMk/>
          <pc:sldMk cId="1595479294" sldId="293"/>
        </pc:sldMkLst>
        <pc:spChg chg="mod">
          <ac:chgData name="Louis Henderson" userId="cf3b0dec-cd42-4b8e-b4f6-7943b438188d" providerId="ADAL" clId="{E131A5BB-B796-434D-816A-C18D39C4B945}" dt="2024-05-27T11:54:17.201" v="10201" actId="20577"/>
          <ac:spMkLst>
            <pc:docMk/>
            <pc:sldMk cId="1595479294" sldId="293"/>
            <ac:spMk id="5" creationId="{01AA8C97-1FCF-0D05-29E1-A945E85CC361}"/>
          </ac:spMkLst>
        </pc:spChg>
      </pc:sldChg>
      <pc:sldChg chg="add del">
        <pc:chgData name="Louis Henderson" userId="cf3b0dec-cd42-4b8e-b4f6-7943b438188d" providerId="ADAL" clId="{E131A5BB-B796-434D-816A-C18D39C4B945}" dt="2024-05-27T10:17:33.794" v="7635" actId="47"/>
        <pc:sldMkLst>
          <pc:docMk/>
          <pc:sldMk cId="1334325378" sldId="294"/>
        </pc:sldMkLst>
      </pc:sldChg>
      <pc:sldChg chg="modSp add mod ord">
        <pc:chgData name="Louis Henderson" userId="cf3b0dec-cd42-4b8e-b4f6-7943b438188d" providerId="ADAL" clId="{E131A5BB-B796-434D-816A-C18D39C4B945}" dt="2024-05-27T11:34:22.704" v="9569" actId="20577"/>
        <pc:sldMkLst>
          <pc:docMk/>
          <pc:sldMk cId="3270975551" sldId="294"/>
        </pc:sldMkLst>
        <pc:spChg chg="mod">
          <ac:chgData name="Louis Henderson" userId="cf3b0dec-cd42-4b8e-b4f6-7943b438188d" providerId="ADAL" clId="{E131A5BB-B796-434D-816A-C18D39C4B945}" dt="2024-05-27T11:34:22.704" v="9569" actId="20577"/>
          <ac:spMkLst>
            <pc:docMk/>
            <pc:sldMk cId="3270975551" sldId="294"/>
            <ac:spMk id="5" creationId="{01AA8C97-1FCF-0D05-29E1-A945E85CC361}"/>
          </ac:spMkLst>
        </pc:spChg>
      </pc:sldChg>
      <pc:sldChg chg="addSp delSp modSp add mod">
        <pc:chgData name="Louis Henderson" userId="cf3b0dec-cd42-4b8e-b4f6-7943b438188d" providerId="ADAL" clId="{E131A5BB-B796-434D-816A-C18D39C4B945}" dt="2024-05-27T10:54:53.747" v="9022" actId="22"/>
        <pc:sldMkLst>
          <pc:docMk/>
          <pc:sldMk cId="4062256284" sldId="295"/>
        </pc:sldMkLst>
        <pc:spChg chg="mod">
          <ac:chgData name="Louis Henderson" userId="cf3b0dec-cd42-4b8e-b4f6-7943b438188d" providerId="ADAL" clId="{E131A5BB-B796-434D-816A-C18D39C4B945}" dt="2024-05-27T10:43:51.740" v="8547" actId="20577"/>
          <ac:spMkLst>
            <pc:docMk/>
            <pc:sldMk cId="4062256284" sldId="295"/>
            <ac:spMk id="6" creationId="{85FF83D5-1E7E-53AF-646D-1E75196ED719}"/>
          </ac:spMkLst>
        </pc:spChg>
        <pc:spChg chg="add del">
          <ac:chgData name="Louis Henderson" userId="cf3b0dec-cd42-4b8e-b4f6-7943b438188d" providerId="ADAL" clId="{E131A5BB-B796-434D-816A-C18D39C4B945}" dt="2024-05-27T10:54:53.747" v="9022" actId="22"/>
          <ac:spMkLst>
            <pc:docMk/>
            <pc:sldMk cId="4062256284" sldId="295"/>
            <ac:spMk id="8" creationId="{E12AEEE8-7B6B-DD87-91BD-FB4077CCED4E}"/>
          </ac:spMkLst>
        </pc:spChg>
        <pc:picChg chg="add mod">
          <ac:chgData name="Louis Henderson" userId="cf3b0dec-cd42-4b8e-b4f6-7943b438188d" providerId="ADAL" clId="{E131A5BB-B796-434D-816A-C18D39C4B945}" dt="2024-05-27T10:39:04.667" v="8342" actId="1076"/>
          <ac:picMkLst>
            <pc:docMk/>
            <pc:sldMk cId="4062256284" sldId="295"/>
            <ac:picMk id="5" creationId="{8E3A10D9-69A8-A378-2A3B-2F5CC5BCD3E5}"/>
          </ac:picMkLst>
        </pc:picChg>
      </pc:sldChg>
      <pc:sldChg chg="addSp delSp modSp add mod">
        <pc:chgData name="Louis Henderson" userId="cf3b0dec-cd42-4b8e-b4f6-7943b438188d" providerId="ADAL" clId="{E131A5BB-B796-434D-816A-C18D39C4B945}" dt="2024-05-27T10:56:25.523" v="9271" actId="20577"/>
        <pc:sldMkLst>
          <pc:docMk/>
          <pc:sldMk cId="3856833153" sldId="296"/>
        </pc:sldMkLst>
        <pc:spChg chg="mod">
          <ac:chgData name="Louis Henderson" userId="cf3b0dec-cd42-4b8e-b4f6-7943b438188d" providerId="ADAL" clId="{E131A5BB-B796-434D-816A-C18D39C4B945}" dt="2024-05-27T10:56:25.523" v="9271" actId="20577"/>
          <ac:spMkLst>
            <pc:docMk/>
            <pc:sldMk cId="3856833153" sldId="296"/>
            <ac:spMk id="6" creationId="{85FF83D5-1E7E-53AF-646D-1E75196ED719}"/>
          </ac:spMkLst>
        </pc:spChg>
        <pc:picChg chg="del">
          <ac:chgData name="Louis Henderson" userId="cf3b0dec-cd42-4b8e-b4f6-7943b438188d" providerId="ADAL" clId="{E131A5BB-B796-434D-816A-C18D39C4B945}" dt="2024-05-27T10:54:59.430" v="9024" actId="478"/>
          <ac:picMkLst>
            <pc:docMk/>
            <pc:sldMk cId="3856833153" sldId="296"/>
            <ac:picMk id="5" creationId="{8E3A10D9-69A8-A378-2A3B-2F5CC5BCD3E5}"/>
          </ac:picMkLst>
        </pc:picChg>
        <pc:picChg chg="add mod">
          <ac:chgData name="Louis Henderson" userId="cf3b0dec-cd42-4b8e-b4f6-7943b438188d" providerId="ADAL" clId="{E131A5BB-B796-434D-816A-C18D39C4B945}" dt="2024-05-27T10:55:19.334" v="9027" actId="1076"/>
          <ac:picMkLst>
            <pc:docMk/>
            <pc:sldMk cId="3856833153" sldId="296"/>
            <ac:picMk id="7" creationId="{4FA93576-D7CB-DB0A-4F54-D0BFEEF67C99}"/>
          </ac:picMkLst>
        </pc:picChg>
      </pc:sldChg>
      <pc:sldChg chg="addSp delSp modSp add mod">
        <pc:chgData name="Louis Henderson" userId="cf3b0dec-cd42-4b8e-b4f6-7943b438188d" providerId="ADAL" clId="{E131A5BB-B796-434D-816A-C18D39C4B945}" dt="2024-05-27T11:00:08.887" v="9276" actId="22"/>
        <pc:sldMkLst>
          <pc:docMk/>
          <pc:sldMk cId="3700904045" sldId="297"/>
        </pc:sldMkLst>
        <pc:spChg chg="del mod">
          <ac:chgData name="Louis Henderson" userId="cf3b0dec-cd42-4b8e-b4f6-7943b438188d" providerId="ADAL" clId="{E131A5BB-B796-434D-816A-C18D39C4B945}" dt="2024-05-27T11:00:08.887" v="9276" actId="22"/>
          <ac:spMkLst>
            <pc:docMk/>
            <pc:sldMk cId="3700904045" sldId="297"/>
            <ac:spMk id="6" creationId="{85FF83D5-1E7E-53AF-646D-1E75196ED719}"/>
          </ac:spMkLst>
        </pc:spChg>
        <pc:picChg chg="add mod ord">
          <ac:chgData name="Louis Henderson" userId="cf3b0dec-cd42-4b8e-b4f6-7943b438188d" providerId="ADAL" clId="{E131A5BB-B796-434D-816A-C18D39C4B945}" dt="2024-05-27T11:00:08.887" v="9276" actId="22"/>
          <ac:picMkLst>
            <pc:docMk/>
            <pc:sldMk cId="3700904045" sldId="297"/>
            <ac:picMk id="5" creationId="{9DEE770B-D467-BB5A-CE40-64CED9ECEF73}"/>
          </ac:picMkLst>
        </pc:picChg>
        <pc:picChg chg="del">
          <ac:chgData name="Louis Henderson" userId="cf3b0dec-cd42-4b8e-b4f6-7943b438188d" providerId="ADAL" clId="{E131A5BB-B796-434D-816A-C18D39C4B945}" dt="2024-05-27T11:00:02.639" v="9273" actId="478"/>
          <ac:picMkLst>
            <pc:docMk/>
            <pc:sldMk cId="3700904045" sldId="297"/>
            <ac:picMk id="7" creationId="{4FA93576-D7CB-DB0A-4F54-D0BFEEF67C99}"/>
          </ac:picMkLst>
        </pc:picChg>
      </pc:sldChg>
      <pc:sldChg chg="modSp add mod">
        <pc:chgData name="Louis Henderson" userId="cf3b0dec-cd42-4b8e-b4f6-7943b438188d" providerId="ADAL" clId="{E131A5BB-B796-434D-816A-C18D39C4B945}" dt="2024-05-27T11:52:37.155" v="10173" actId="20577"/>
        <pc:sldMkLst>
          <pc:docMk/>
          <pc:sldMk cId="1367857530" sldId="298"/>
        </pc:sldMkLst>
        <pc:spChg chg="mod">
          <ac:chgData name="Louis Henderson" userId="cf3b0dec-cd42-4b8e-b4f6-7943b438188d" providerId="ADAL" clId="{E131A5BB-B796-434D-816A-C18D39C4B945}" dt="2024-05-27T11:52:37.155" v="10173" actId="20577"/>
          <ac:spMkLst>
            <pc:docMk/>
            <pc:sldMk cId="1367857530" sldId="298"/>
            <ac:spMk id="5" creationId="{01AA8C97-1FCF-0D05-29E1-A945E85CC361}"/>
          </ac:spMkLst>
        </pc:spChg>
      </pc:sldChg>
      <pc:sldChg chg="addSp delSp modSp add mod">
        <pc:chgData name="Louis Henderson" userId="cf3b0dec-cd42-4b8e-b4f6-7943b438188d" providerId="ADAL" clId="{E131A5BB-B796-434D-816A-C18D39C4B945}" dt="2024-05-27T11:39:31.349" v="9582" actId="22"/>
        <pc:sldMkLst>
          <pc:docMk/>
          <pc:sldMk cId="2992451133" sldId="299"/>
        </pc:sldMkLst>
        <pc:spChg chg="add del mod">
          <ac:chgData name="Louis Henderson" userId="cf3b0dec-cd42-4b8e-b4f6-7943b438188d" providerId="ADAL" clId="{E131A5BB-B796-434D-816A-C18D39C4B945}" dt="2024-05-27T11:39:31.349" v="9582" actId="22"/>
          <ac:spMkLst>
            <pc:docMk/>
            <pc:sldMk cId="2992451133" sldId="299"/>
            <ac:spMk id="6" creationId="{42A07141-7D82-ABBB-1674-0EDCAEC11A91}"/>
          </ac:spMkLst>
        </pc:spChg>
        <pc:picChg chg="del">
          <ac:chgData name="Louis Henderson" userId="cf3b0dec-cd42-4b8e-b4f6-7943b438188d" providerId="ADAL" clId="{E131A5BB-B796-434D-816A-C18D39C4B945}" dt="2024-05-27T11:39:27.855" v="9579" actId="478"/>
          <ac:picMkLst>
            <pc:docMk/>
            <pc:sldMk cId="2992451133" sldId="299"/>
            <ac:picMk id="5" creationId="{9DEE770B-D467-BB5A-CE40-64CED9ECEF73}"/>
          </ac:picMkLst>
        </pc:picChg>
        <pc:picChg chg="add del">
          <ac:chgData name="Louis Henderson" userId="cf3b0dec-cd42-4b8e-b4f6-7943b438188d" providerId="ADAL" clId="{E131A5BB-B796-434D-816A-C18D39C4B945}" dt="2024-05-27T11:39:29.991" v="9581" actId="22"/>
          <ac:picMkLst>
            <pc:docMk/>
            <pc:sldMk cId="2992451133" sldId="299"/>
            <ac:picMk id="8" creationId="{7172AF26-9493-5748-48D1-212A812DEE24}"/>
          </ac:picMkLst>
        </pc:picChg>
        <pc:picChg chg="add mod ord">
          <ac:chgData name="Louis Henderson" userId="cf3b0dec-cd42-4b8e-b4f6-7943b438188d" providerId="ADAL" clId="{E131A5BB-B796-434D-816A-C18D39C4B945}" dt="2024-05-27T11:39:31.349" v="9582" actId="22"/>
          <ac:picMkLst>
            <pc:docMk/>
            <pc:sldMk cId="2992451133" sldId="299"/>
            <ac:picMk id="10" creationId="{C221C31D-BB75-96DB-4B02-90E1E7024A5B}"/>
          </ac:picMkLst>
        </pc:picChg>
      </pc:sldChg>
      <pc:sldChg chg="modSp add mod ord">
        <pc:chgData name="Louis Henderson" userId="cf3b0dec-cd42-4b8e-b4f6-7943b438188d" providerId="ADAL" clId="{E131A5BB-B796-434D-816A-C18D39C4B945}" dt="2024-05-27T12:00:02.383" v="10285" actId="20577"/>
        <pc:sldMkLst>
          <pc:docMk/>
          <pc:sldMk cId="656736588" sldId="300"/>
        </pc:sldMkLst>
        <pc:spChg chg="mod">
          <ac:chgData name="Louis Henderson" userId="cf3b0dec-cd42-4b8e-b4f6-7943b438188d" providerId="ADAL" clId="{E131A5BB-B796-434D-816A-C18D39C4B945}" dt="2024-05-27T11:41:34.929" v="9622" actId="20577"/>
          <ac:spMkLst>
            <pc:docMk/>
            <pc:sldMk cId="656736588" sldId="300"/>
            <ac:spMk id="2" creationId="{89CDDFA3-9340-4A09-0153-4B6857BD7BD3}"/>
          </ac:spMkLst>
        </pc:spChg>
        <pc:spChg chg="mod">
          <ac:chgData name="Louis Henderson" userId="cf3b0dec-cd42-4b8e-b4f6-7943b438188d" providerId="ADAL" clId="{E131A5BB-B796-434D-816A-C18D39C4B945}" dt="2024-05-27T12:00:02.383" v="10285" actId="20577"/>
          <ac:spMkLst>
            <pc:docMk/>
            <pc:sldMk cId="656736588" sldId="300"/>
            <ac:spMk id="3" creationId="{0157071C-8456-A23B-EFA9-A727021DCD9D}"/>
          </ac:spMkLst>
        </pc:spChg>
      </pc:sldChg>
      <pc:sldChg chg="addSp delSp modSp add mod">
        <pc:chgData name="Louis Henderson" userId="cf3b0dec-cd42-4b8e-b4f6-7943b438188d" providerId="ADAL" clId="{E131A5BB-B796-434D-816A-C18D39C4B945}" dt="2024-05-27T11:44:45.841" v="10129" actId="1076"/>
        <pc:sldMkLst>
          <pc:docMk/>
          <pc:sldMk cId="2235998197" sldId="301"/>
        </pc:sldMkLst>
        <pc:spChg chg="mod">
          <ac:chgData name="Louis Henderson" userId="cf3b0dec-cd42-4b8e-b4f6-7943b438188d" providerId="ADAL" clId="{E131A5BB-B796-434D-816A-C18D39C4B945}" dt="2024-05-27T11:44:45.841" v="10129" actId="1076"/>
          <ac:spMkLst>
            <pc:docMk/>
            <pc:sldMk cId="2235998197" sldId="301"/>
            <ac:spMk id="2" creationId="{89CDDFA3-9340-4A09-0153-4B6857BD7BD3}"/>
          </ac:spMkLst>
        </pc:spChg>
        <pc:spChg chg="del">
          <ac:chgData name="Louis Henderson" userId="cf3b0dec-cd42-4b8e-b4f6-7943b438188d" providerId="ADAL" clId="{E131A5BB-B796-434D-816A-C18D39C4B945}" dt="2024-05-27T11:44:35.384" v="10116" actId="478"/>
          <ac:spMkLst>
            <pc:docMk/>
            <pc:sldMk cId="2235998197" sldId="301"/>
            <ac:spMk id="3" creationId="{0157071C-8456-A23B-EFA9-A727021DCD9D}"/>
          </ac:spMkLst>
        </pc:spChg>
        <pc:spChg chg="add del mod">
          <ac:chgData name="Louis Henderson" userId="cf3b0dec-cd42-4b8e-b4f6-7943b438188d" providerId="ADAL" clId="{E131A5BB-B796-434D-816A-C18D39C4B945}" dt="2024-05-27T11:44:36.567" v="10117" actId="478"/>
          <ac:spMkLst>
            <pc:docMk/>
            <pc:sldMk cId="2235998197" sldId="301"/>
            <ac:spMk id="6" creationId="{38D206E5-FCB8-0BF7-E674-0D9CC3F838A5}"/>
          </ac:spMkLst>
        </pc:sp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DE" dirty="0"/>
              <a:t>Male occupational structure, England 1600-2000</a:t>
            </a:r>
            <a:endParaRPr lang="en-CA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areaChart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Primary</c:v>
                </c:pt>
              </c:strCache>
            </c:strRef>
          </c:tx>
          <c:spPr>
            <a:solidFill>
              <a:srgbClr val="A4163B"/>
            </a:solidFill>
            <a:ln w="15875">
              <a:solidFill>
                <a:srgbClr val="A4163B"/>
              </a:solidFill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1600</c:v>
                </c:pt>
                <c:pt idx="1">
                  <c:v>1710</c:v>
                </c:pt>
                <c:pt idx="2">
                  <c:v>1817</c:v>
                </c:pt>
                <c:pt idx="3">
                  <c:v>1871</c:v>
                </c:pt>
                <c:pt idx="4">
                  <c:v>2000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65</c:v>
                </c:pt>
                <c:pt idx="1">
                  <c:v>50.8</c:v>
                </c:pt>
                <c:pt idx="2">
                  <c:v>39.4</c:v>
                </c:pt>
                <c:pt idx="3">
                  <c:v>25.6</c:v>
                </c:pt>
                <c:pt idx="4">
                  <c:v>1.7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A0-44F8-A099-55C36783B8E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Secondary</c:v>
                </c:pt>
              </c:strCache>
            </c:strRef>
          </c:tx>
          <c:spPr>
            <a:solidFill>
              <a:schemeClr val="bg2">
                <a:lumMod val="50000"/>
              </a:schemeClr>
            </a:solidFill>
            <a:ln>
              <a:solidFill>
                <a:srgbClr val="767171"/>
              </a:solidFill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1600</c:v>
                </c:pt>
                <c:pt idx="1">
                  <c:v>1710</c:v>
                </c:pt>
                <c:pt idx="2">
                  <c:v>1817</c:v>
                </c:pt>
                <c:pt idx="3">
                  <c:v>1871</c:v>
                </c:pt>
                <c:pt idx="4">
                  <c:v>2000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27</c:v>
                </c:pt>
                <c:pt idx="1">
                  <c:v>37.200000000000003</c:v>
                </c:pt>
                <c:pt idx="2">
                  <c:v>42.1</c:v>
                </c:pt>
                <c:pt idx="3">
                  <c:v>46.3</c:v>
                </c:pt>
                <c:pt idx="4">
                  <c:v>23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2A0-44F8-A099-55C36783B8E9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Tertiary</c:v>
                </c:pt>
              </c:strCache>
            </c:strRef>
          </c:tx>
          <c:spPr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  <a:effectLst/>
          </c:spPr>
          <c:cat>
            <c:numRef>
              <c:f>Sheet1!$A$2:$A$6</c:f>
              <c:numCache>
                <c:formatCode>General</c:formatCode>
                <c:ptCount val="5"/>
                <c:pt idx="0">
                  <c:v>1600</c:v>
                </c:pt>
                <c:pt idx="1">
                  <c:v>1710</c:v>
                </c:pt>
                <c:pt idx="2">
                  <c:v>1817</c:v>
                </c:pt>
                <c:pt idx="3">
                  <c:v>1871</c:v>
                </c:pt>
                <c:pt idx="4">
                  <c:v>2000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8</c:v>
                </c:pt>
                <c:pt idx="1">
                  <c:v>12</c:v>
                </c:pt>
                <c:pt idx="2">
                  <c:v>18.399999999999999</c:v>
                </c:pt>
                <c:pt idx="3">
                  <c:v>28</c:v>
                </c:pt>
                <c:pt idx="4">
                  <c:v>75.3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2A0-44F8-A099-55C36783B8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87723311"/>
        <c:axId val="1687724271"/>
      </c:areaChart>
      <c:catAx>
        <c:axId val="16877233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7724271"/>
        <c:crosses val="autoZero"/>
        <c:auto val="1"/>
        <c:lblAlgn val="ctr"/>
        <c:lblOffset val="100"/>
        <c:noMultiLvlLbl val="0"/>
      </c:catAx>
      <c:valAx>
        <c:axId val="16877242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772331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12700">
      <a:solidFill>
        <a:srgbClr val="76717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DE"/>
              <a:t>Non-farm Altham Statistic</a:t>
            </a:r>
            <a:endParaRPr lang="en-CA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cap="all" spc="120" normalizeH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Norway</c:v>
                </c:pt>
              </c:strCache>
            </c:strRef>
          </c:tx>
          <c:spPr>
            <a:ln w="22225" cap="rnd">
              <a:solidFill>
                <a:schemeClr val="accent5">
                  <a:lumMod val="40000"/>
                  <a:lumOff val="60000"/>
                </a:schemeClr>
              </a:solidFill>
              <a:round/>
            </a:ln>
            <a:effectLst/>
          </c:spPr>
          <c:marker>
            <c:symbol val="diamond"/>
            <c:size val="6"/>
            <c:spPr>
              <a:solidFill>
                <a:schemeClr val="accent5">
                  <a:lumMod val="40000"/>
                  <a:lumOff val="60000"/>
                </a:schemeClr>
              </a:solidFill>
              <a:ln w="9525">
                <a:solidFill>
                  <a:schemeClr val="accent1"/>
                </a:solidFill>
                <a:round/>
              </a:ln>
              <a:effectLst/>
            </c:spPr>
          </c:marker>
          <c:cat>
            <c:numRef>
              <c:f>Sheet1!$A$2:$A$8</c:f>
              <c:numCache>
                <c:formatCode>General</c:formatCode>
                <c:ptCount val="7"/>
                <c:pt idx="0">
                  <c:v>1860</c:v>
                </c:pt>
                <c:pt idx="1">
                  <c:v>1880</c:v>
                </c:pt>
                <c:pt idx="2">
                  <c:v>1900</c:v>
                </c:pt>
                <c:pt idx="3">
                  <c:v>1920</c:v>
                </c:pt>
                <c:pt idx="4">
                  <c:v>1940</c:v>
                </c:pt>
                <c:pt idx="5">
                  <c:v>1960</c:v>
                </c:pt>
                <c:pt idx="6">
                  <c:v>1980</c:v>
                </c:pt>
              </c:numCache>
            </c:numRef>
          </c:cat>
          <c:val>
            <c:numRef>
              <c:f>Sheet1!$B$2:$B$8</c:f>
              <c:numCache>
                <c:formatCode>General</c:formatCode>
                <c:ptCount val="7"/>
                <c:pt idx="1">
                  <c:v>18.7</c:v>
                </c:pt>
                <c:pt idx="4">
                  <c:v>15.5</c:v>
                </c:pt>
                <c:pt idx="6">
                  <c:v>12.7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AEB-4966-A4DA-C1D6422385FF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U.S.</c:v>
                </c:pt>
              </c:strCache>
            </c:strRef>
          </c:tx>
          <c:spPr>
            <a:ln w="22225" cap="rnd">
              <a:solidFill>
                <a:srgbClr val="A4163B"/>
              </a:solidFill>
              <a:round/>
            </a:ln>
            <a:effectLst/>
          </c:spPr>
          <c:marker>
            <c:symbol val="square"/>
            <c:size val="6"/>
            <c:spPr>
              <a:solidFill>
                <a:srgbClr val="A4163B"/>
              </a:solidFill>
              <a:ln w="9525">
                <a:solidFill>
                  <a:srgbClr val="A4163B"/>
                </a:solidFill>
                <a:round/>
              </a:ln>
              <a:effectLst/>
            </c:spPr>
          </c:marker>
          <c:cat>
            <c:numRef>
              <c:f>Sheet1!$A$2:$A$8</c:f>
              <c:numCache>
                <c:formatCode>General</c:formatCode>
                <c:ptCount val="7"/>
                <c:pt idx="0">
                  <c:v>1860</c:v>
                </c:pt>
                <c:pt idx="1">
                  <c:v>1880</c:v>
                </c:pt>
                <c:pt idx="2">
                  <c:v>1900</c:v>
                </c:pt>
                <c:pt idx="3">
                  <c:v>1920</c:v>
                </c:pt>
                <c:pt idx="4">
                  <c:v>1940</c:v>
                </c:pt>
                <c:pt idx="5">
                  <c:v>1960</c:v>
                </c:pt>
                <c:pt idx="6">
                  <c:v>1980</c:v>
                </c:pt>
              </c:numCache>
            </c:numRef>
          </c:cat>
          <c:val>
            <c:numRef>
              <c:f>Sheet1!$C$2:$C$8</c:f>
              <c:numCache>
                <c:formatCode>General</c:formatCode>
                <c:ptCount val="7"/>
                <c:pt idx="0">
                  <c:v>8.5</c:v>
                </c:pt>
                <c:pt idx="2">
                  <c:v>9.6</c:v>
                </c:pt>
                <c:pt idx="5">
                  <c:v>8.5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AEB-4966-A4DA-C1D6422385FF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U.K.</c:v>
                </c:pt>
              </c:strCache>
            </c:strRef>
          </c:tx>
          <c:spPr>
            <a:ln w="22225" cap="rnd">
              <a:solidFill>
                <a:srgbClr val="767171"/>
              </a:solidFill>
              <a:round/>
            </a:ln>
            <a:effectLst/>
          </c:spPr>
          <c:marker>
            <c:symbol val="triangle"/>
            <c:size val="6"/>
            <c:spPr>
              <a:solidFill>
                <a:srgbClr val="767171"/>
              </a:solidFill>
              <a:ln w="9525">
                <a:solidFill>
                  <a:schemeClr val="accent3"/>
                </a:solidFill>
                <a:round/>
              </a:ln>
              <a:effectLst/>
            </c:spPr>
          </c:marker>
          <c:cat>
            <c:numRef>
              <c:f>Sheet1!$A$2:$A$8</c:f>
              <c:numCache>
                <c:formatCode>General</c:formatCode>
                <c:ptCount val="7"/>
                <c:pt idx="0">
                  <c:v>1860</c:v>
                </c:pt>
                <c:pt idx="1">
                  <c:v>1880</c:v>
                </c:pt>
                <c:pt idx="2">
                  <c:v>1900</c:v>
                </c:pt>
                <c:pt idx="3">
                  <c:v>1920</c:v>
                </c:pt>
                <c:pt idx="4">
                  <c:v>1940</c:v>
                </c:pt>
                <c:pt idx="5">
                  <c:v>1960</c:v>
                </c:pt>
                <c:pt idx="6">
                  <c:v>1980</c:v>
                </c:pt>
              </c:numCache>
            </c:numRef>
          </c:cat>
          <c:val>
            <c:numRef>
              <c:f>Sheet1!$D$2:$D$8</c:f>
              <c:numCache>
                <c:formatCode>General</c:formatCode>
                <c:ptCount val="7"/>
                <c:pt idx="0">
                  <c:v>12.4</c:v>
                </c:pt>
                <c:pt idx="5">
                  <c:v>10.7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AEB-4966-A4DA-C1D6422385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683311055"/>
        <c:axId val="1683312495"/>
      </c:lineChart>
      <c:catAx>
        <c:axId val="1683311055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2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3312495"/>
        <c:crosses val="autoZero"/>
        <c:auto val="1"/>
        <c:lblAlgn val="ctr"/>
        <c:lblOffset val="100"/>
        <c:noMultiLvlLbl val="0"/>
      </c:catAx>
      <c:valAx>
        <c:axId val="1683312495"/>
        <c:scaling>
          <c:orientation val="minMax"/>
          <c:min val="8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dk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833110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span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3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64" kern="1200" cap="all" spc="1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50000"/>
        <a:lumOff val="50000"/>
      </a:schemeClr>
    </cs:fontRef>
    <cs:defRPr sz="1197" b="0" i="0" u="none" strike="noStrike" kern="1200" baseline="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22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phClr"/>
        </a:solidFill>
        <a:round/>
      </a:ln>
    </cs:spPr>
  </cs:dataPointMarker>
  <cs:dataPointMarkerLayout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15000"/>
            <a:lumOff val="8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spc="12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064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2181-5277-FBFF-1FBA-61B7F6D58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33D23F-EEA1-E5EF-B08A-0C30E164AA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B930FA-E73B-5AC2-3346-927BD6B78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E79B5F-D4AC-508A-82A0-594BD22C9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4F73B5-E827-2545-0A11-0A125AD4F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4154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D5AED6-F258-5089-794F-8248D6FE5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3E60EA-8CF8-BBAA-8E56-C355329B34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F904BF-070C-95B9-C0EF-D7D906ADAC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04840-769A-03EB-AFE6-D85EB8504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EEF109-4961-C825-665A-9B814C7F7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9678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2BFECEB-0BD9-F242-2EFD-CF7ED9641F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5C3B58-811E-D202-5162-6425D5BFE0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E5AE6D-E44B-313E-BADD-5FDBB1231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39C43-89AA-A47E-A20F-6FC96CC92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E66D1-DB68-4AE8-9A7F-57ED8BFE2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3752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2A06-7478-2A35-344C-D659A2D5D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FF240F-FB12-1B4B-B2B7-7160CF28A5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FAC890-C7AA-3567-5DA8-FC2FD9D71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490284-1564-7DDA-F6A3-7DAF7C2B2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A72689-99DD-D16C-2217-8269626C1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09298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38C5F-4212-1EA6-3FD9-247997924D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1418AD-3C44-6CD8-FD61-BC4F8799B7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B6FD9-FE1A-35EB-FD43-AB6FA092F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F3E34C-D8ED-749D-2033-BFB79914D6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5CBD6-1BA8-A5FA-2068-9A4E25BB9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60001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DC909-C621-F8A4-47B4-0CAA8891B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707140-0555-33EE-8E85-C459A87345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E791DE-4763-3A7A-0164-9F9D5D8C4F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F5D300-28C0-BA83-1249-1E0BF9B83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F1423-1C5E-C0B1-DEAD-DD1D0A596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7E9898-FA44-081F-4B9A-34B863210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85698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90966-6E89-28ED-2072-6694F5ECFE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D98551-1A1E-4C19-A802-88F43B2BC3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56F459-5020-3E55-E421-E1685B711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9CE532-B775-01B9-FA9C-0E34B58F75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C2C1E5-F84C-BE93-0DA7-C9DAD7E68D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EA5FF9-7D16-722B-01F3-EC3B9DD51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FCECD9-7995-417D-B49F-C34A235D7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EAE55A-253B-4A3B-B5C3-3F8EC33F8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8496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214100-8975-8A8A-CB4C-211093259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BB4B12-0671-F1DD-6BE9-B15E9CDB7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AF66F-DB91-1A9E-DBC6-522C1BC32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A760FF-23D7-FC74-CAB9-CD92672FA5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7534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E440763-7B86-6E9F-FDAB-69930A1EA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A679BAB-BF92-FBA6-030A-5998A037A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0159EA-AE51-88A0-0232-A9A0C2825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3289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37F8E-9CED-99B7-5BE0-109E68C1A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DDA67-2223-C6FE-094F-7CB94A704F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7843BC-5BA9-6ED9-3B16-17574915F8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EB98A3-AF4A-D187-AA47-C0AAA0ECB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E9064-3121-2C5C-2D4B-1F8D4BF44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D79458-BAC1-7E83-FF8B-CD0A7E584A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0813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DF758-4821-9CB8-E7A3-486037DCC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ACC97A-AFBA-E69D-588A-84836EC57D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65D447-3968-5743-D6BC-3DBE634D89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72D58D-D458-B9D3-AEED-2E2ECE77B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C17D81-4BAC-09A1-2165-CCA056386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3888DC-886D-C47D-A440-793AFB2F6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68427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62E4A2-BA6D-AB82-3ED5-CCC99D7F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79647B-8A76-0BD6-C2CB-D45BCB7530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3D79C-EAB9-0CA1-F54A-0C40C65A8C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98B69-9C05-4E1A-8645-F195DB94B2C6}" type="datetimeFigureOut">
              <a:rPr lang="en-CA" smtClean="0"/>
              <a:t>2024-05-25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0A883-6E26-214D-2E84-C1B2073372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1C0612-2E9E-EEFA-2F3D-C1A236CA4A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205245-65D9-4A8C-86AE-4667FF923F3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8084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DE37A-C2A0-C89E-14A6-12B8CC87495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Climbing ahead, falling behind: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social mobility across time and space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8A2A68-FC1A-942A-46B1-BAADDDC48B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271342"/>
            <a:ext cx="9144000" cy="1655762"/>
          </a:xfrm>
        </p:spPr>
        <p:txBody>
          <a:bodyPr/>
          <a:lstStyle/>
          <a:p>
            <a:r>
              <a:rPr lang="en-CA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Week </a:t>
            </a:r>
            <a:r>
              <a:rPr lang="en-DE" sz="1800" dirty="0"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6</a:t>
            </a:r>
            <a:endParaRPr lang="en-CA" sz="1800" dirty="0"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CA" sz="1800" dirty="0">
                <a:latin typeface="Arial" panose="020B0604020202020204" pitchFamily="34" charset="0"/>
                <a:cs typeface="Arial" panose="020B0604020202020204" pitchFamily="34" charset="0"/>
              </a:rPr>
              <a:t>May </a:t>
            </a:r>
            <a:r>
              <a:rPr lang="en-DE" sz="1800" dirty="0">
                <a:latin typeface="Arial" panose="020B0604020202020204" pitchFamily="34" charset="0"/>
                <a:cs typeface="Arial" panose="020B0604020202020204" pitchFamily="34" charset="0"/>
              </a:rPr>
              <a:t>27</a:t>
            </a:r>
            <a:r>
              <a:rPr lang="en-CA" sz="1800" dirty="0">
                <a:latin typeface="Arial" panose="020B0604020202020204" pitchFamily="34" charset="0"/>
                <a:cs typeface="Arial" panose="020B0604020202020204" pitchFamily="34" charset="0"/>
              </a:rPr>
              <a:t>, 2024</a:t>
            </a:r>
          </a:p>
          <a:p>
            <a:r>
              <a:rPr lang="en-CA" sz="1800" dirty="0">
                <a:latin typeface="Arial" panose="020B0604020202020204" pitchFamily="34" charset="0"/>
                <a:cs typeface="Arial" panose="020B0604020202020204" pitchFamily="34" charset="0"/>
              </a:rPr>
              <a:t>Dr. Louis Henderson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2C2424D6-255C-67E8-18B8-7711EF10A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820129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Social mobility in the long run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AA8C97-1FCF-0D05-29E1-A945E85CC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Social scientists have hypothesized that these changes will cause social mobility to increase over time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Generally, this is true of relative odds ratios </a:t>
            </a:r>
            <a:r>
              <a:rPr lang="en-CA" sz="1800" dirty="0">
                <a:latin typeface="Arial" panose="020B0604020202020204" pitchFamily="34" charset="0"/>
                <a:cs typeface="Arial" panose="020B0604020202020204" pitchFamily="34" charset="0"/>
              </a:rPr>
              <a:t>(Heath &amp; Li 2024)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and intergenerational elasticities </a:t>
            </a:r>
            <a:r>
              <a:rPr lang="en-CA" sz="1800" dirty="0">
                <a:latin typeface="Arial" panose="020B0604020202020204" pitchFamily="34" charset="0"/>
                <a:cs typeface="Arial" panose="020B0604020202020204" pitchFamily="34" charset="0"/>
              </a:rPr>
              <a:t>(Lambert et al. 2007)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However, several important results suggest slower change than might be expected </a:t>
            </a:r>
            <a:r>
              <a:rPr lang="en-CA" sz="1800" dirty="0">
                <a:latin typeface="Arial" panose="020B0604020202020204" pitchFamily="34" charset="0"/>
                <a:cs typeface="Arial" panose="020B0604020202020204" pitchFamily="34" charset="0"/>
              </a:rPr>
              <a:t>(Goldthorpe 2013; 2016)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390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Social mobility in the long run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AA8C97-1FCF-0D05-29E1-A945E85CC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Example: study of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four generations of 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Malm</a:t>
            </a:r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ö residents in 20th century </a:t>
            </a:r>
            <a:r>
              <a:rPr lang="en-DE" sz="2000" dirty="0">
                <a:latin typeface="Arial" panose="020B0604020202020204" pitchFamily="34" charset="0"/>
                <a:cs typeface="Arial" panose="020B0604020202020204" pitchFamily="34" charset="0"/>
              </a:rPr>
              <a:t>(Lindahl et al. 2015)</a:t>
            </a:r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Persistence of educational achievement and income at least twice as large as conventional two-generation estimates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Great-grand-parent’s education predicts own education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Grandparent’s income predicts own income 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7857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Social mobility in the long run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AA8C97-1FCF-0D05-29E1-A945E85CC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Clark &amp; Cummins’s surname persistence approach has been influential and controversial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Concept: examine over-representation of “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elite</a:t>
            </a:r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”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surnames in select social groups over time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Infer a rate of intergenerational mobility from rate of convergence to</a:t>
            </a:r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 mean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They f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ind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much higher intergenerational elasticities than conventional approaches</a:t>
            </a:r>
          </a:p>
        </p:txBody>
      </p:sp>
    </p:spTree>
    <p:extLst>
      <p:ext uri="{BB962C8B-B14F-4D97-AF65-F5344CB8AC3E}">
        <p14:creationId xmlns:p14="http://schemas.microsoft.com/office/powerpoint/2010/main" val="2036379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Social mobility in the long run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AA8C97-1FCF-0D05-29E1-A945E85CC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Two sets of rare surnames:</a:t>
            </a:r>
          </a:p>
          <a:p>
            <a:pPr lvl="1"/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Surname is rare if f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ewer than 40 people have the name in 1881 census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Attended Oxford or Cambridge in 1830s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Top 5% of wealth distribution in 1858-87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How much more likely are they to matriculate at Oxford or Cambridge over time?</a:t>
            </a:r>
          </a:p>
        </p:txBody>
      </p:sp>
    </p:spTree>
    <p:extLst>
      <p:ext uri="{BB962C8B-B14F-4D97-AF65-F5344CB8AC3E}">
        <p14:creationId xmlns:p14="http://schemas.microsoft.com/office/powerpoint/2010/main" val="15954792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Social mobility in the long run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38CC3E55-E110-E707-2BA3-A50B6ED490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942785" y="2234160"/>
            <a:ext cx="6306430" cy="353426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BA1B71-E59C-3FE6-4C5C-AB8B719E1160}"/>
              </a:ext>
            </a:extLst>
          </p:cNvPr>
          <p:cNvSpPr txBox="1"/>
          <p:nvPr/>
        </p:nvSpPr>
        <p:spPr>
          <a:xfrm>
            <a:off x="1498060" y="614788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B43A104-EBDC-BA9B-38CE-4D6E51B2E9F8}"/>
              </a:ext>
            </a:extLst>
          </p:cNvPr>
          <p:cNvSpPr txBox="1"/>
          <p:nvPr/>
        </p:nvSpPr>
        <p:spPr>
          <a:xfrm>
            <a:off x="3073940" y="5972783"/>
            <a:ext cx="7184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/>
              <a:t>Source: Clark and Cummins (2012); circles for wealth, squares for Oxbridge</a:t>
            </a:r>
          </a:p>
        </p:txBody>
      </p:sp>
    </p:spTree>
    <p:extLst>
      <p:ext uri="{BB962C8B-B14F-4D97-AF65-F5344CB8AC3E}">
        <p14:creationId xmlns:p14="http://schemas.microsoft.com/office/powerpoint/2010/main" val="24606181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Social mobility in the long run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AA8C97-1FCF-0D05-29E1-A945E85CC3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Much less intergenerational mobility, largely unaffected by structural or institutional change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Suggests social mobility is largely a private-order phenomenon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Posit an underlying “social competence”, individuals may make different trade-offs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Professor of Philosophy gets more prestige, but a management consultant makes more money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Leads to error in estimate for two generations with mean zero in the long run for the group</a:t>
            </a:r>
          </a:p>
        </p:txBody>
      </p:sp>
    </p:spTree>
    <p:extLst>
      <p:ext uri="{BB962C8B-B14F-4D97-AF65-F5344CB8AC3E}">
        <p14:creationId xmlns:p14="http://schemas.microsoft.com/office/powerpoint/2010/main" val="32709755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Economic history and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social mobility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139B7344-1670-DB40-1DD4-A21EE31BE9C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4589849"/>
              </p:ext>
            </p:extLst>
          </p:nvPr>
        </p:nvGraphicFramePr>
        <p:xfrm>
          <a:off x="838200" y="1825625"/>
          <a:ext cx="10515600" cy="2743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1013307813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44413391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DE" sz="2400" b="1" u="sng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Static (synchronic)</a:t>
                      </a:r>
                      <a:endParaRPr lang="en-CA" sz="2400" b="1" u="sng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sz="2400" b="1" u="sng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Dynamic (diachronic)</a:t>
                      </a:r>
                      <a:endParaRPr lang="en-CA" sz="2400" b="1" u="sng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56320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DE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Compare</a:t>
                      </a:r>
                      <a:r>
                        <a:rPr lang="en-CA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 two  different states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‘Ceteris paribus’</a:t>
                      </a:r>
                      <a:endParaRPr lang="en-DE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DE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Equilibrium adjustment</a:t>
                      </a:r>
                      <a:r>
                        <a:rPr lang="en-CA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methodologically ‘timeless’</a:t>
                      </a:r>
                      <a:endParaRPr lang="en-DE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CA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Incorporates change over time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Adjustment path and initial conditions may matter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Multiple equilibria</a:t>
                      </a:r>
                      <a:endParaRPr lang="en-DE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en-CA" sz="24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“Logical” time versus “historical” time </a:t>
                      </a:r>
                      <a:r>
                        <a:rPr lang="en-CA" sz="1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(Robinson 1956)</a:t>
                      </a:r>
                      <a:endParaRPr lang="en-CA" sz="2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2059342"/>
                  </a:ext>
                </a:extLst>
              </a:tr>
            </a:tbl>
          </a:graphicData>
        </a:graphic>
      </p:graphicFrame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50653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Historical trajectories differ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7071C-8456-A23B-EFA9-A727021DC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Countries with similar degrees of social mobility today may have looked very different in the past, or vice versa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Scandinavian countries have high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er</a:t>
            </a:r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 social mobility today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than</a:t>
            </a:r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 U.S. </a:t>
            </a:r>
            <a:r>
              <a:rPr lang="en-DE" sz="1800" dirty="0">
                <a:latin typeface="Arial" panose="020B0604020202020204" pitchFamily="34" charset="0"/>
                <a:cs typeface="Arial" panose="020B0604020202020204" pitchFamily="34" charset="0"/>
              </a:rPr>
              <a:t>(Björklund &amp; </a:t>
            </a:r>
            <a:r>
              <a:rPr lang="en-DE" sz="1800" dirty="0" err="1">
                <a:latin typeface="Arial" panose="020B0604020202020204" pitchFamily="34" charset="0"/>
                <a:cs typeface="Arial" panose="020B0604020202020204" pitchFamily="34" charset="0"/>
              </a:rPr>
              <a:t>Jäntti</a:t>
            </a:r>
            <a:r>
              <a:rPr lang="en-DE" sz="1800" dirty="0">
                <a:latin typeface="Arial" panose="020B0604020202020204" pitchFamily="34" charset="0"/>
                <a:cs typeface="Arial" panose="020B0604020202020204" pitchFamily="34" charset="0"/>
              </a:rPr>
              <a:t> 2011)</a:t>
            </a:r>
            <a:r>
              <a:rPr lang="en-DE" sz="2400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but U.S. was historically highly mobile society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Do these trajectories matter?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16597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U.S., U.K., and Norway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B25EB696-CFC0-5FE0-EC5E-C6690C56A5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577774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A180FFC-0B16-7F6A-ED81-05E47380F092}"/>
              </a:ext>
            </a:extLst>
          </p:cNvPr>
          <p:cNvSpPr txBox="1"/>
          <p:nvPr/>
        </p:nvSpPr>
        <p:spPr>
          <a:xfrm>
            <a:off x="9581745" y="6299416"/>
            <a:ext cx="229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(</a:t>
            </a:r>
            <a:r>
              <a:rPr lang="en-DE" dirty="0" err="1"/>
              <a:t>Modalisi</a:t>
            </a:r>
            <a:r>
              <a:rPr lang="en-DE" dirty="0"/>
              <a:t> 2017)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67210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Social mobility and public choice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FF83D5-1E7E-53AF-646D-1E75196ED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Alesina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Glaeser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, &amp; 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Sacerdote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(2001) observe marked difference in extent of redistributive policies between U.S. and Europe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Posit a theory to predict political demand for these policies based on: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Median voter’s place in income distribution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Within- and between-period income variability (</a:t>
            </a:r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inequality &amp;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social mobility)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Political power of the poor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Altruism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Authors rule out the first two explanations</a:t>
            </a:r>
          </a:p>
        </p:txBody>
      </p:sp>
    </p:spTree>
    <p:extLst>
      <p:ext uri="{BB962C8B-B14F-4D97-AF65-F5344CB8AC3E}">
        <p14:creationId xmlns:p14="http://schemas.microsoft.com/office/powerpoint/2010/main" val="3354147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6085"/>
            <a:ext cx="10515600" cy="1325563"/>
          </a:xfrm>
        </p:spPr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What causes social mobility to vary?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7071C-8456-A23B-EFA9-A727021DC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Credit constraints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Inequality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Educational spending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Heritability of traits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...what else?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4266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Social mobility and public choice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FF83D5-1E7E-53AF-646D-1E75196ED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Alesina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Glaeser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, &amp; </a:t>
            </a:r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Sacerdote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(2001) observe marked difference in extent of redistributive policies between U.S. and Europe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Posit a theory to predict political demand for these policies based on:</a:t>
            </a:r>
          </a:p>
          <a:p>
            <a:pPr lvl="1"/>
            <a:r>
              <a:rPr lang="en-CA" strike="sngStrike" dirty="0">
                <a:latin typeface="Arial" panose="020B0604020202020204" pitchFamily="34" charset="0"/>
                <a:cs typeface="Arial" panose="020B0604020202020204" pitchFamily="34" charset="0"/>
              </a:rPr>
              <a:t>Median voter’s place in income distribution</a:t>
            </a:r>
          </a:p>
          <a:p>
            <a:pPr lvl="1"/>
            <a:r>
              <a:rPr lang="en-CA" strike="sngStrike" dirty="0">
                <a:latin typeface="Arial" panose="020B0604020202020204" pitchFamily="34" charset="0"/>
                <a:cs typeface="Arial" panose="020B0604020202020204" pitchFamily="34" charset="0"/>
              </a:rPr>
              <a:t>Within- and between-period income variability (social mobility)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Political power of the poor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Altruism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Authors rule out the first two explanations</a:t>
            </a:r>
          </a:p>
        </p:txBody>
      </p:sp>
    </p:spTree>
    <p:extLst>
      <p:ext uri="{BB962C8B-B14F-4D97-AF65-F5344CB8AC3E}">
        <p14:creationId xmlns:p14="http://schemas.microsoft.com/office/powerpoint/2010/main" val="11997146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Political power of the poor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FF83D5-1E7E-53AF-646D-1E75196ED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Alesina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et al. highlight differences in voting systems and constitutions between U.S. and Europe</a:t>
            </a: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US: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two-party system, majoritarian winner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constitution (1789) and powerful judiciary protects property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Europe: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multi-party, proportional system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Europe less politically stable, later constitutions (e.g. Germany)</a:t>
            </a:r>
          </a:p>
          <a:p>
            <a:pPr lvl="1"/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22691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FB9354-1BE4-AC2B-6356-28D267685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111" y="0"/>
            <a:ext cx="6706162" cy="6858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EDA3713-7F87-0FC4-C0D4-A802BA74A5D4}"/>
              </a:ext>
            </a:extLst>
          </p:cNvPr>
          <p:cNvSpPr txBox="1"/>
          <p:nvPr/>
        </p:nvSpPr>
        <p:spPr>
          <a:xfrm>
            <a:off x="9581745" y="6299416"/>
            <a:ext cx="229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(</a:t>
            </a:r>
            <a:r>
              <a:rPr lang="en-CA" dirty="0" err="1"/>
              <a:t>Alesina</a:t>
            </a:r>
            <a:r>
              <a:rPr lang="en-CA" dirty="0"/>
              <a:t> et al 2001</a:t>
            </a:r>
            <a:r>
              <a:rPr lang="en-DE" dirty="0"/>
              <a:t>)</a:t>
            </a:r>
            <a:endParaRPr lang="en-CA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4221C417-5C2C-80B9-636F-7AD9381C235E}"/>
              </a:ext>
            </a:extLst>
          </p:cNvPr>
          <p:cNvSpPr/>
          <p:nvPr/>
        </p:nvSpPr>
        <p:spPr>
          <a:xfrm>
            <a:off x="71336" y="612843"/>
            <a:ext cx="7130653" cy="496110"/>
          </a:xfrm>
          <a:prstGeom prst="ellipse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B21102BD-50BC-FBAC-AFF3-0D19234FDF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82128" y="1825625"/>
            <a:ext cx="357167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*Implies if the U.S. had same electoral system as Sweden, they would have similar welfare state</a:t>
            </a:r>
          </a:p>
        </p:txBody>
      </p:sp>
    </p:spTree>
    <p:extLst>
      <p:ext uri="{BB962C8B-B14F-4D97-AF65-F5344CB8AC3E}">
        <p14:creationId xmlns:p14="http://schemas.microsoft.com/office/powerpoint/2010/main" val="1585949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Political power of the poor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FF83D5-1E7E-53AF-646D-1E75196ED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Proportional electoral systems leave space for third parties representing the poor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No socialist or worker’s party in the U.S.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Later constitutions tend to contain more “positive” rights, and more redistributive policies (exception Belgium and Netherlands) </a:t>
            </a:r>
            <a:r>
              <a:rPr lang="en-CA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CA" sz="1800" dirty="0" err="1">
                <a:latin typeface="Arial" panose="020B0604020202020204" pitchFamily="34" charset="0"/>
                <a:cs typeface="Arial" panose="020B0604020202020204" pitchFamily="34" charset="0"/>
              </a:rPr>
              <a:t>Alesina</a:t>
            </a:r>
            <a:r>
              <a:rPr lang="en-CA" sz="1800" dirty="0">
                <a:latin typeface="Arial" panose="020B0604020202020204" pitchFamily="34" charset="0"/>
                <a:cs typeface="Arial" panose="020B0604020202020204" pitchFamily="34" charset="0"/>
              </a:rPr>
              <a:t> et al. 2001)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BUT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electoral system likely </a:t>
            </a:r>
            <a:r>
              <a:rPr lang="en-CA" u="sng" dirty="0">
                <a:latin typeface="Arial" panose="020B0604020202020204" pitchFamily="34" charset="0"/>
                <a:cs typeface="Arial" panose="020B0604020202020204" pitchFamily="34" charset="0"/>
              </a:rPr>
              <a:t>endogenous</a:t>
            </a: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DD5934-AA0E-A332-1474-62C8E4C2B327}"/>
              </a:ext>
            </a:extLst>
          </p:cNvPr>
          <p:cNvSpPr txBox="1"/>
          <p:nvPr/>
        </p:nvSpPr>
        <p:spPr>
          <a:xfrm>
            <a:off x="9581745" y="6299416"/>
            <a:ext cx="229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(</a:t>
            </a:r>
            <a:r>
              <a:rPr lang="en-CA" dirty="0" err="1"/>
              <a:t>Alesina</a:t>
            </a:r>
            <a:r>
              <a:rPr lang="en-CA" dirty="0"/>
              <a:t> et al 2001</a:t>
            </a:r>
            <a:r>
              <a:rPr lang="en-DE" dirty="0"/>
              <a:t>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639425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Altruism and fairness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FF7BD72-E413-D2C0-3402-31C7A3E89D7C}"/>
              </a:ext>
            </a:extLst>
          </p:cNvPr>
          <p:cNvSpPr txBox="1"/>
          <p:nvPr/>
        </p:nvSpPr>
        <p:spPr>
          <a:xfrm>
            <a:off x="9581745" y="6299416"/>
            <a:ext cx="229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(</a:t>
            </a:r>
            <a:r>
              <a:rPr lang="en-CA" dirty="0" err="1"/>
              <a:t>Alesina</a:t>
            </a:r>
            <a:r>
              <a:rPr lang="en-CA" dirty="0"/>
              <a:t> et al 2001</a:t>
            </a:r>
            <a:r>
              <a:rPr lang="en-DE" dirty="0"/>
              <a:t>)</a:t>
            </a:r>
            <a:endParaRPr lang="en-CA" dirty="0"/>
          </a:p>
        </p:txBody>
      </p:sp>
      <p:graphicFrame>
        <p:nvGraphicFramePr>
          <p:cNvPr id="10" name="Content Placeholder 4">
            <a:extLst>
              <a:ext uri="{FF2B5EF4-FFF2-40B4-BE49-F238E27FC236}">
                <a16:creationId xmlns:a16="http://schemas.microsoft.com/office/drawing/2014/main" id="{355D9F81-7424-FAF6-61FD-5092D5BA59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6288821"/>
              </p:ext>
            </p:extLst>
          </p:nvPr>
        </p:nvGraphicFramePr>
        <p:xfrm>
          <a:off x="838200" y="1825625"/>
          <a:ext cx="10515597" cy="148336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638472">
                  <a:extLst>
                    <a:ext uri="{9D8B030D-6E8A-4147-A177-3AD203B41FA5}">
                      <a16:colId xmlns:a16="http://schemas.microsoft.com/office/drawing/2014/main" val="1064300027"/>
                    </a:ext>
                  </a:extLst>
                </a:gridCol>
                <a:gridCol w="2371926">
                  <a:extLst>
                    <a:ext uri="{9D8B030D-6E8A-4147-A177-3AD203B41FA5}">
                      <a16:colId xmlns:a16="http://schemas.microsoft.com/office/drawing/2014/main" val="1313969973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10714524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CA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>
                    <a:lnB w="6350" cap="flat" cmpd="sng" algn="ctr">
                      <a:noFill/>
                      <a:prstDash val="solid"/>
                      <a:miter lim="8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EU</a:t>
                      </a:r>
                    </a:p>
                  </a:txBody>
                  <a:tcPr>
                    <a:lnB w="6350" cap="flat" cmpd="sng" algn="ctr">
                      <a:noFill/>
                      <a:prstDash val="solid"/>
                      <a:miter lim="8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US</a:t>
                      </a:r>
                    </a:p>
                  </a:txBody>
                  <a:tcPr>
                    <a:lnB w="6350" cap="flat" cmpd="sng" algn="ctr">
                      <a:noFill/>
                      <a:prstDash val="solid"/>
                      <a:miter lim="8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9363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Believe poor are trapped in poverty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29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935826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Believe luck determines income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54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30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593296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Believe the poor are lazy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26</a:t>
                      </a:r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60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51063542"/>
                  </a:ext>
                </a:extLst>
              </a:tr>
            </a:tbl>
          </a:graphicData>
        </a:graphic>
      </p:graphicFrame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7AFC7A2A-5807-AC09-425E-DEA9EF818811}"/>
              </a:ext>
            </a:extLst>
          </p:cNvPr>
          <p:cNvSpPr txBox="1">
            <a:spLocks/>
          </p:cNvSpPr>
          <p:nvPr/>
        </p:nvSpPr>
        <p:spPr>
          <a:xfrm>
            <a:off x="838200" y="3722493"/>
            <a:ext cx="10515600" cy="2454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Beliefs about social mobility differ between EU and US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This possibly determines demand for electoral reform in the first place</a:t>
            </a: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55215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Altruism and fairness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1CFACB9-2D2C-AF00-CFA1-02140AC905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5980" y="1825625"/>
            <a:ext cx="4900040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DD5934-AA0E-A332-1474-62C8E4C2B327}"/>
              </a:ext>
            </a:extLst>
          </p:cNvPr>
          <p:cNvSpPr txBox="1"/>
          <p:nvPr/>
        </p:nvSpPr>
        <p:spPr>
          <a:xfrm>
            <a:off x="9581745" y="6299416"/>
            <a:ext cx="229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(</a:t>
            </a:r>
            <a:r>
              <a:rPr lang="en-CA" dirty="0" err="1"/>
              <a:t>Alesina</a:t>
            </a:r>
            <a:r>
              <a:rPr lang="en-CA" dirty="0"/>
              <a:t> et al 2001</a:t>
            </a:r>
            <a:r>
              <a:rPr lang="en-DE" dirty="0"/>
              <a:t>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02899537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Altruism and fairness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7DD5934-AA0E-A332-1474-62C8E4C2B327}"/>
              </a:ext>
            </a:extLst>
          </p:cNvPr>
          <p:cNvSpPr txBox="1"/>
          <p:nvPr/>
        </p:nvSpPr>
        <p:spPr>
          <a:xfrm>
            <a:off x="9581745" y="6299416"/>
            <a:ext cx="229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(</a:t>
            </a:r>
            <a:r>
              <a:rPr lang="en-CA" dirty="0" err="1"/>
              <a:t>Alesina</a:t>
            </a:r>
            <a:r>
              <a:rPr lang="en-CA" dirty="0"/>
              <a:t> et al 2001</a:t>
            </a:r>
            <a:r>
              <a:rPr lang="en-DE" dirty="0"/>
              <a:t>)</a:t>
            </a:r>
            <a:endParaRPr lang="en-CA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F584E4A-CDF4-D80D-5BCB-5BA91EA457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48372" y="1825625"/>
            <a:ext cx="4895255" cy="4351338"/>
          </a:xfrm>
        </p:spPr>
      </p:pic>
    </p:spTree>
    <p:extLst>
      <p:ext uri="{BB962C8B-B14F-4D97-AF65-F5344CB8AC3E}">
        <p14:creationId xmlns:p14="http://schemas.microsoft.com/office/powerpoint/2010/main" val="8533829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Altruism and fairness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FF83D5-1E7E-53AF-646D-1E75196ED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Where do these different beliefs come from?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National belief in “US exceptionalism”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Frontier and rapid growth</a:t>
            </a:r>
          </a:p>
          <a:p>
            <a:pPr lvl="1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History of racial slavery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Because the </a:t>
            </a:r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American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historical trajectory is basically unique, it is very hard to test hypotheses if we accept strong historical persistence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DD5934-AA0E-A332-1474-62C8E4C2B327}"/>
              </a:ext>
            </a:extLst>
          </p:cNvPr>
          <p:cNvSpPr txBox="1"/>
          <p:nvPr/>
        </p:nvSpPr>
        <p:spPr>
          <a:xfrm>
            <a:off x="9581745" y="6299416"/>
            <a:ext cx="2295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(</a:t>
            </a:r>
            <a:r>
              <a:rPr lang="en-CA" dirty="0" err="1"/>
              <a:t>Alesina</a:t>
            </a:r>
            <a:r>
              <a:rPr lang="en-CA" dirty="0"/>
              <a:t> et al 2001</a:t>
            </a:r>
            <a:r>
              <a:rPr lang="en-DE" dirty="0"/>
              <a:t>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793664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North and South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FF83D5-1E7E-53AF-646D-1E75196ED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Long-standing regional differences in England</a:t>
            </a: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dirty="0" err="1">
                <a:latin typeface="Arial" panose="020B0604020202020204" pitchFamily="34" charset="0"/>
                <a:cs typeface="Arial" panose="020B0604020202020204" pitchFamily="34" charset="0"/>
              </a:rPr>
              <a:t>Boberg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-Fazli</a:t>
            </a:r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and Sharp (2018)</a:t>
            </a:r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 ask whether long-run differences in social mobility translate into support for redistributive policies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Caveat: excludes geographically mobile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EF67792-BC20-B182-CBF0-E7419DDF3B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2179749"/>
              </p:ext>
            </p:extLst>
          </p:nvPr>
        </p:nvGraphicFramePr>
        <p:xfrm>
          <a:off x="1954179" y="2501900"/>
          <a:ext cx="8128000" cy="18542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70017472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801243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North</a:t>
                      </a:r>
                    </a:p>
                  </a:txBody>
                  <a:tcPr>
                    <a:lnB w="6350" cap="flat" cmpd="sng" algn="ctr">
                      <a:noFill/>
                      <a:prstDash val="solid"/>
                      <a:miter lim="800000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/>
                        <a:t>South</a:t>
                      </a:r>
                    </a:p>
                  </a:txBody>
                  <a:tcPr>
                    <a:lnB w="6350" cap="flat" cmpd="sng" algn="ctr">
                      <a:noFill/>
                      <a:prstDash val="solid"/>
                      <a:miter lim="800000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86109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Initially poorer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/>
                        <a:t>Poorer after 18</a:t>
                      </a:r>
                      <a:r>
                        <a:rPr lang="en-CA" baseline="30000" dirty="0"/>
                        <a:t>th</a:t>
                      </a:r>
                      <a:r>
                        <a:rPr lang="en-CA" dirty="0"/>
                        <a:t> century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708148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Pastoral farming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/>
                        <a:t>Arable farming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011511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Lower inequality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/>
                        <a:t>Higher inequality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6350" cap="flat" cmpd="sng" algn="ctr">
                      <a:noFill/>
                      <a:prstDash val="solid"/>
                      <a:miter lim="800000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533068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CA" dirty="0"/>
                        <a:t>Less urbanised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miter lim="800000"/>
                    </a:lnL>
                    <a:lnR>
                      <a:noFill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CA" dirty="0"/>
                        <a:t>More urbanised</a:t>
                      </a:r>
                    </a:p>
                  </a:txBody>
                  <a:tcPr>
                    <a:lnL>
                      <a:noFill/>
                    </a:lnL>
                    <a:lnR w="6350" cap="flat" cmpd="sng" algn="ctr">
                      <a:noFill/>
                      <a:prstDash val="solid"/>
                      <a:miter lim="800000"/>
                    </a:lnR>
                    <a:lnT w="6350" cap="flat" cmpd="sng" algn="ctr">
                      <a:noFill/>
                      <a:prstDash val="solid"/>
                      <a:miter lim="800000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2382244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8257342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North and South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FF83D5-1E7E-53AF-646D-1E75196ED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39255" cy="4351338"/>
          </a:xfrm>
        </p:spPr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Differences extend to (non-farm) long-run social mobility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Greater probability of upward mobility in the north than the south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(Note: Altham statistics are comparable to 20</a:t>
            </a:r>
            <a:r>
              <a:rPr lang="en-CA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century)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3A10D9-69A8-A378-2A3B-2F5CC5BCD3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6912" y="1928603"/>
            <a:ext cx="4667901" cy="300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2562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Social mobility in economic history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7071C-8456-A23B-EFA9-A727021DC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Many of these factors change slowly, long-run collection of data may be necessary to study and understand their effects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These changes may be:</a:t>
            </a:r>
          </a:p>
          <a:p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CBBA402-16B9-FD74-5D2E-CBADCEA097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694626"/>
              </p:ext>
            </p:extLst>
          </p:nvPr>
        </p:nvGraphicFramePr>
        <p:xfrm>
          <a:off x="1076960" y="3429000"/>
          <a:ext cx="10276840" cy="2448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138420">
                  <a:extLst>
                    <a:ext uri="{9D8B030D-6E8A-4147-A177-3AD203B41FA5}">
                      <a16:colId xmlns:a16="http://schemas.microsoft.com/office/drawing/2014/main" val="2616865385"/>
                    </a:ext>
                  </a:extLst>
                </a:gridCol>
                <a:gridCol w="5138420">
                  <a:extLst>
                    <a:ext uri="{9D8B030D-6E8A-4147-A177-3AD203B41FA5}">
                      <a16:colId xmlns:a16="http://schemas.microsoft.com/office/drawing/2014/main" val="975153239"/>
                    </a:ext>
                  </a:extLst>
                </a:gridCol>
              </a:tblGrid>
              <a:tr h="2448560">
                <a:tc>
                  <a:txBody>
                    <a:bodyPr/>
                    <a:lstStyle/>
                    <a:p>
                      <a:r>
                        <a:rPr lang="en-DE" sz="2800" b="1" u="sng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Structural</a:t>
                      </a:r>
                    </a:p>
                    <a:p>
                      <a:r>
                        <a:rPr lang="en-DE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Incentives</a:t>
                      </a:r>
                    </a:p>
                    <a:p>
                      <a:r>
                        <a:rPr lang="en-DE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Technological change</a:t>
                      </a:r>
                    </a:p>
                    <a:p>
                      <a:r>
                        <a:rPr lang="en-DE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Competitiveness</a:t>
                      </a:r>
                    </a:p>
                    <a:p>
                      <a:endParaRPr lang="en-CA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DE" sz="2800" b="1" u="sng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Institutional</a:t>
                      </a:r>
                    </a:p>
                    <a:p>
                      <a:r>
                        <a:rPr lang="en-DE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Policy</a:t>
                      </a:r>
                    </a:p>
                    <a:p>
                      <a:r>
                        <a:rPr lang="en-DE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Revolution</a:t>
                      </a:r>
                    </a:p>
                    <a:p>
                      <a:r>
                        <a:rPr lang="en-DE" sz="2800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Culture</a:t>
                      </a:r>
                      <a:endParaRPr lang="en-CA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250878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050269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North and South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FF83D5-1E7E-53AF-646D-1E75196ED7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90371" cy="4351338"/>
          </a:xfrm>
        </p:spPr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Poor relief system in England decided at local (parish) level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Before 20th century, welfare policy varied regionally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Sharp differences between north and south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A93576-D7CB-DB0A-4F54-D0BFEEF67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571" y="890233"/>
            <a:ext cx="5763429" cy="507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83315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North and South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DEE770B-D467-BB5A-CE40-64CED9ECEF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13221" y="1825625"/>
            <a:ext cx="6514807" cy="4351338"/>
          </a:xfrm>
        </p:spPr>
      </p:pic>
    </p:spTree>
    <p:extLst>
      <p:ext uri="{BB962C8B-B14F-4D97-AF65-F5344CB8AC3E}">
        <p14:creationId xmlns:p14="http://schemas.microsoft.com/office/powerpoint/2010/main" val="370090404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North and South</a:t>
            </a: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C221C31D-BB75-96DB-4B02-90E1E7024A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693068" y="1825625"/>
            <a:ext cx="4805864" cy="4351338"/>
          </a:xfrm>
        </p:spPr>
      </p:pic>
    </p:spTree>
    <p:extLst>
      <p:ext uri="{BB962C8B-B14F-4D97-AF65-F5344CB8AC3E}">
        <p14:creationId xmlns:p14="http://schemas.microsoft.com/office/powerpoint/2010/main" val="299245113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Economic history and social mobility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57071C-8456-A23B-EFA9-A727021DC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Some evidence that historical experience of social mobility persists through policy choice and attitudes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Historical trajectories (narratives) may therefore be important in explaining differences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Alternatively, </a:t>
            </a:r>
            <a:r>
              <a:rPr lang="en-DE">
                <a:latin typeface="Arial" panose="020B0604020202020204" pitchFamily="34" charset="0"/>
                <a:cs typeface="Arial" panose="020B0604020202020204" pitchFamily="34" charset="0"/>
              </a:rPr>
              <a:t>long-run studies </a:t>
            </a:r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give different results than conventional studies of intergenerational mobility</a:t>
            </a:r>
          </a:p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How does this affect your approach to understanding social mobility in your chosen case study?</a:t>
            </a:r>
          </a:p>
          <a:p>
            <a:endParaRPr lang="en-D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567365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Thank you!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998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showing the growth of the country&#10;&#10;Description automatically generated">
            <a:extLst>
              <a:ext uri="{FF2B5EF4-FFF2-40B4-BE49-F238E27FC236}">
                <a16:creationId xmlns:a16="http://schemas.microsoft.com/office/drawing/2014/main" id="{B6F48D0E-0193-5ACB-42DF-7CA605BE8A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531" y="1684356"/>
            <a:ext cx="6164396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Economic growth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56E60F-0B77-9D17-4978-D445593BDD76}"/>
              </a:ext>
            </a:extLst>
          </p:cNvPr>
          <p:cNvSpPr txBox="1"/>
          <p:nvPr/>
        </p:nvSpPr>
        <p:spPr>
          <a:xfrm>
            <a:off x="9581745" y="6167336"/>
            <a:ext cx="2791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(Broadberry et al 2015)</a:t>
            </a:r>
            <a:endParaRPr lang="en-CA" dirty="0"/>
          </a:p>
        </p:txBody>
      </p:sp>
      <p:pic>
        <p:nvPicPr>
          <p:cNvPr id="16" name="Content Placeholder 15" descr="A graph showing the growth of the company's prices&#10;&#10;Description automatically generated">
            <a:extLst>
              <a:ext uri="{FF2B5EF4-FFF2-40B4-BE49-F238E27FC236}">
                <a16:creationId xmlns:a16="http://schemas.microsoft.com/office/drawing/2014/main" id="{EF43F5AA-5FC7-2DE8-7C58-C989BE7015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395" y="1684356"/>
            <a:ext cx="6164395" cy="4351338"/>
          </a:xfrm>
        </p:spPr>
      </p:pic>
    </p:spTree>
    <p:extLst>
      <p:ext uri="{BB962C8B-B14F-4D97-AF65-F5344CB8AC3E}">
        <p14:creationId xmlns:p14="http://schemas.microsoft.com/office/powerpoint/2010/main" val="2297146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Urbanisation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56E60F-0B77-9D17-4978-D445593BDD76}"/>
              </a:ext>
            </a:extLst>
          </p:cNvPr>
          <p:cNvSpPr txBox="1"/>
          <p:nvPr/>
        </p:nvSpPr>
        <p:spPr>
          <a:xfrm>
            <a:off x="9581745" y="5710136"/>
            <a:ext cx="2295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(Ritchie, </a:t>
            </a:r>
            <a:r>
              <a:rPr lang="en-DE" dirty="0" err="1"/>
              <a:t>Samborska</a:t>
            </a:r>
            <a:r>
              <a:rPr lang="en-DE" dirty="0"/>
              <a:t> &amp; </a:t>
            </a:r>
            <a:r>
              <a:rPr lang="en-DE" dirty="0" err="1"/>
              <a:t>Roser</a:t>
            </a:r>
            <a:r>
              <a:rPr lang="en-DE" dirty="0"/>
              <a:t> 2018)</a:t>
            </a:r>
            <a:endParaRPr lang="en-CA" dirty="0"/>
          </a:p>
        </p:txBody>
      </p:sp>
      <p:pic>
        <p:nvPicPr>
          <p:cNvPr id="8" name="Content Placeholder 7" descr="A graph of a number of people living in urbanized areas&#10;&#10;Description automatically generated">
            <a:extLst>
              <a:ext uri="{FF2B5EF4-FFF2-40B4-BE49-F238E27FC236}">
                <a16:creationId xmlns:a16="http://schemas.microsoft.com/office/drawing/2014/main" id="{5A55FDB2-D62F-D102-7200-1CC7361B82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802" y="1825625"/>
            <a:ext cx="6164395" cy="4351338"/>
          </a:xfrm>
        </p:spPr>
      </p:pic>
    </p:spTree>
    <p:extLst>
      <p:ext uri="{BB962C8B-B14F-4D97-AF65-F5344CB8AC3E}">
        <p14:creationId xmlns:p14="http://schemas.microsoft.com/office/powerpoint/2010/main" val="1205670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Structural change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D415462D-4025-0348-05D1-E7760D4B28BB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7302331" y="2055813"/>
          <a:ext cx="4497459" cy="2879918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032534">
                  <a:extLst>
                    <a:ext uri="{9D8B030D-6E8A-4147-A177-3AD203B41FA5}">
                      <a16:colId xmlns:a16="http://schemas.microsoft.com/office/drawing/2014/main" val="568999405"/>
                    </a:ext>
                  </a:extLst>
                </a:gridCol>
                <a:gridCol w="692985">
                  <a:extLst>
                    <a:ext uri="{9D8B030D-6E8A-4147-A177-3AD203B41FA5}">
                      <a16:colId xmlns:a16="http://schemas.microsoft.com/office/drawing/2014/main" val="3438450192"/>
                    </a:ext>
                  </a:extLst>
                </a:gridCol>
                <a:gridCol w="692985">
                  <a:extLst>
                    <a:ext uri="{9D8B030D-6E8A-4147-A177-3AD203B41FA5}">
                      <a16:colId xmlns:a16="http://schemas.microsoft.com/office/drawing/2014/main" val="361283572"/>
                    </a:ext>
                  </a:extLst>
                </a:gridCol>
                <a:gridCol w="692985">
                  <a:extLst>
                    <a:ext uri="{9D8B030D-6E8A-4147-A177-3AD203B41FA5}">
                      <a16:colId xmlns:a16="http://schemas.microsoft.com/office/drawing/2014/main" val="951598008"/>
                    </a:ext>
                  </a:extLst>
                </a:gridCol>
                <a:gridCol w="692985">
                  <a:extLst>
                    <a:ext uri="{9D8B030D-6E8A-4147-A177-3AD203B41FA5}">
                      <a16:colId xmlns:a16="http://schemas.microsoft.com/office/drawing/2014/main" val="554219380"/>
                    </a:ext>
                  </a:extLst>
                </a:gridCol>
                <a:gridCol w="692985">
                  <a:extLst>
                    <a:ext uri="{9D8B030D-6E8A-4147-A177-3AD203B41FA5}">
                      <a16:colId xmlns:a16="http://schemas.microsoft.com/office/drawing/2014/main" val="1984819510"/>
                    </a:ext>
                  </a:extLst>
                </a:gridCol>
              </a:tblGrid>
              <a:tr h="407315">
                <a:tc>
                  <a:txBody>
                    <a:bodyPr/>
                    <a:lstStyle/>
                    <a:p>
                      <a:r>
                        <a:rPr lang="en-DE" sz="1700" dirty="0"/>
                        <a:t>Sector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1600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1710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1817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1851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1871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extLst>
                  <a:ext uri="{0D108BD9-81ED-4DB2-BD59-A6C34878D82A}">
                    <a16:rowId xmlns:a16="http://schemas.microsoft.com/office/drawing/2014/main" val="2438805478"/>
                  </a:ext>
                </a:extLst>
              </a:tr>
              <a:tr h="824201">
                <a:tc>
                  <a:txBody>
                    <a:bodyPr/>
                    <a:lstStyle/>
                    <a:p>
                      <a:r>
                        <a:rPr lang="en-DE" sz="1700" dirty="0"/>
                        <a:t>Primary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65.0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50.8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39.4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32.4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25.6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extLst>
                  <a:ext uri="{0D108BD9-81ED-4DB2-BD59-A6C34878D82A}">
                    <a16:rowId xmlns:a16="http://schemas.microsoft.com/office/drawing/2014/main" val="1011027082"/>
                  </a:ext>
                </a:extLst>
              </a:tr>
              <a:tr h="824201">
                <a:tc>
                  <a:txBody>
                    <a:bodyPr/>
                    <a:lstStyle/>
                    <a:p>
                      <a:r>
                        <a:rPr lang="en-DE" sz="1700" dirty="0"/>
                        <a:t>Secondary</a:t>
                      </a:r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27.0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37.2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42.1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44.7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46.3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extLst>
                  <a:ext uri="{0D108BD9-81ED-4DB2-BD59-A6C34878D82A}">
                    <a16:rowId xmlns:a16="http://schemas.microsoft.com/office/drawing/2014/main" val="1184915785"/>
                  </a:ext>
                </a:extLst>
              </a:tr>
              <a:tr h="824201">
                <a:tc>
                  <a:txBody>
                    <a:bodyPr/>
                    <a:lstStyle/>
                    <a:p>
                      <a:r>
                        <a:rPr lang="en-DE" sz="1700" dirty="0"/>
                        <a:t>Tertiary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8.0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12.0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18.4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22.8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tc>
                  <a:txBody>
                    <a:bodyPr/>
                    <a:lstStyle/>
                    <a:p>
                      <a:r>
                        <a:rPr lang="en-DE" sz="1700" dirty="0"/>
                        <a:t>28.0</a:t>
                      </a:r>
                      <a:endParaRPr lang="en-CA" sz="1700" dirty="0"/>
                    </a:p>
                  </a:txBody>
                  <a:tcPr marL="86278" marR="86278" marT="43139" marB="43139"/>
                </a:tc>
                <a:extLst>
                  <a:ext uri="{0D108BD9-81ED-4DB2-BD59-A6C34878D82A}">
                    <a16:rowId xmlns:a16="http://schemas.microsoft.com/office/drawing/2014/main" val="4020374335"/>
                  </a:ext>
                </a:extLst>
              </a:tr>
            </a:tbl>
          </a:graphicData>
        </a:graphic>
      </p:graphicFrame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E92D7959-006D-5D83-A93D-614C7E4A1E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93231303"/>
              </p:ext>
            </p:extLst>
          </p:nvPr>
        </p:nvGraphicFramePr>
        <p:xfrm>
          <a:off x="1093552" y="1707159"/>
          <a:ext cx="5890908" cy="34436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4D56E60F-0B77-9D17-4978-D445593BDD76}"/>
              </a:ext>
            </a:extLst>
          </p:cNvPr>
          <p:cNvSpPr txBox="1"/>
          <p:nvPr/>
        </p:nvSpPr>
        <p:spPr>
          <a:xfrm>
            <a:off x="9581745" y="5710136"/>
            <a:ext cx="27918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(Shaw-Taylor &amp; Wrigley 2014)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17759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DDFA3-9340-4A09-0153-4B6857BD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Institutional change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9D02885E-AD8E-C978-6789-0A8540E8CB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D56E60F-0B77-9D17-4978-D445593BDD76}"/>
              </a:ext>
            </a:extLst>
          </p:cNvPr>
          <p:cNvSpPr txBox="1"/>
          <p:nvPr/>
        </p:nvSpPr>
        <p:spPr>
          <a:xfrm>
            <a:off x="9581745" y="5710136"/>
            <a:ext cx="22957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dirty="0"/>
              <a:t>(Ritchie, </a:t>
            </a:r>
            <a:r>
              <a:rPr lang="en-DE" dirty="0" err="1"/>
              <a:t>Samborska</a:t>
            </a:r>
            <a:r>
              <a:rPr lang="en-DE" dirty="0"/>
              <a:t> &amp; </a:t>
            </a:r>
            <a:r>
              <a:rPr lang="en-DE" dirty="0" err="1"/>
              <a:t>Roser</a:t>
            </a:r>
            <a:r>
              <a:rPr lang="en-DE" dirty="0"/>
              <a:t> 2018)</a:t>
            </a:r>
            <a:endParaRPr lang="en-CA" dirty="0"/>
          </a:p>
        </p:txBody>
      </p:sp>
      <p:pic>
        <p:nvPicPr>
          <p:cNvPr id="10" name="Content Placeholder 9" descr="A graph of a number of people&#10;&#10;Description automatically generated with medium confidence">
            <a:extLst>
              <a:ext uri="{FF2B5EF4-FFF2-40B4-BE49-F238E27FC236}">
                <a16:creationId xmlns:a16="http://schemas.microsoft.com/office/drawing/2014/main" id="{A2069414-4215-952D-40D8-69DCFBC7B9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660"/>
          <a:stretch/>
        </p:blipFill>
        <p:spPr>
          <a:xfrm>
            <a:off x="2971877" y="1825625"/>
            <a:ext cx="624824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4343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A818588F-1BC8-BDA7-7073-F015F58568F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053480" y="1584753"/>
            <a:ext cx="6128294" cy="4325854"/>
          </a:xfrm>
        </p:spPr>
      </p:pic>
      <p:pic>
        <p:nvPicPr>
          <p:cNvPr id="22" name="Content Placeholder 21">
            <a:extLst>
              <a:ext uri="{FF2B5EF4-FFF2-40B4-BE49-F238E27FC236}">
                <a16:creationId xmlns:a16="http://schemas.microsoft.com/office/drawing/2014/main" id="{B10A45B6-65FE-6E5D-20C7-BB6AB38F730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226" y="1593719"/>
            <a:ext cx="6115593" cy="4316888"/>
          </a:xfrm>
        </p:spPr>
      </p:pic>
      <p:pic>
        <p:nvPicPr>
          <p:cNvPr id="23" name="Picture 2" descr="The Eberhard Karls University of Tübingen - The International Agency for  the Prevention of Blindness">
            <a:extLst>
              <a:ext uri="{FF2B5EF4-FFF2-40B4-BE49-F238E27FC236}">
                <a16:creationId xmlns:a16="http://schemas.microsoft.com/office/drawing/2014/main" id="{3AC95ABE-B4EB-526B-472C-2C9D63778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4936" y="0"/>
            <a:ext cx="2295728" cy="73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49E69C6-F0A9-D616-7ACD-158D5D35B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DE" dirty="0">
                <a:latin typeface="Arial" panose="020B0604020202020204" pitchFamily="34" charset="0"/>
                <a:cs typeface="Arial" panose="020B0604020202020204" pitchFamily="34" charset="0"/>
              </a:rPr>
              <a:t>Institutional change</a:t>
            </a: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4218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political chart&#10;&#10;Description automatically generated">
            <a:extLst>
              <a:ext uri="{FF2B5EF4-FFF2-40B4-BE49-F238E27FC236}">
                <a16:creationId xmlns:a16="http://schemas.microsoft.com/office/drawing/2014/main" id="{DFF89C3A-86BA-DC1C-6694-1934A46D7C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478" y="0"/>
            <a:ext cx="631104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19970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5116</TotalTime>
  <Words>1194</Words>
  <Application>Microsoft Office PowerPoint</Application>
  <PresentationFormat>Widescreen</PresentationFormat>
  <Paragraphs>197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Calibri Light</vt:lpstr>
      <vt:lpstr>Office Theme</vt:lpstr>
      <vt:lpstr>Climbing ahead, falling behind: social mobility across time and space</vt:lpstr>
      <vt:lpstr>What causes social mobility to vary?</vt:lpstr>
      <vt:lpstr>Social mobility in economic history</vt:lpstr>
      <vt:lpstr>Economic growth</vt:lpstr>
      <vt:lpstr>Urbanisation</vt:lpstr>
      <vt:lpstr>Structural change</vt:lpstr>
      <vt:lpstr>Institutional change</vt:lpstr>
      <vt:lpstr>Institutional change</vt:lpstr>
      <vt:lpstr>PowerPoint Presentation</vt:lpstr>
      <vt:lpstr>Social mobility in the long run</vt:lpstr>
      <vt:lpstr>Social mobility in the long run</vt:lpstr>
      <vt:lpstr>Social mobility in the long run</vt:lpstr>
      <vt:lpstr>Social mobility in the long run</vt:lpstr>
      <vt:lpstr>Social mobility in the long run</vt:lpstr>
      <vt:lpstr>Social mobility in the long run</vt:lpstr>
      <vt:lpstr>Economic history and social mobility</vt:lpstr>
      <vt:lpstr>Historical trajectories differ</vt:lpstr>
      <vt:lpstr>U.S., U.K., and Norway</vt:lpstr>
      <vt:lpstr>Social mobility and public choice</vt:lpstr>
      <vt:lpstr>Social mobility and public choice</vt:lpstr>
      <vt:lpstr>Political power of the poor</vt:lpstr>
      <vt:lpstr>PowerPoint Presentation</vt:lpstr>
      <vt:lpstr>Political power of the poor</vt:lpstr>
      <vt:lpstr>Altruism and fairness</vt:lpstr>
      <vt:lpstr>Altruism and fairness</vt:lpstr>
      <vt:lpstr>Altruism and fairness</vt:lpstr>
      <vt:lpstr>Altruism and fairness</vt:lpstr>
      <vt:lpstr>North and South</vt:lpstr>
      <vt:lpstr>North and South</vt:lpstr>
      <vt:lpstr>North and South</vt:lpstr>
      <vt:lpstr>North and South</vt:lpstr>
      <vt:lpstr>North and South</vt:lpstr>
      <vt:lpstr>Economic history and social mobility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Climbing ahead, falling behind: social mobility across time and space</dc:title>
  <dc:creator>Louis Henderson</dc:creator>
  <cp:lastModifiedBy>Louis Henderson</cp:lastModifiedBy>
  <cp:revision>1</cp:revision>
  <dcterms:created xsi:type="dcterms:W3CDTF">2023-11-28T13:44:50Z</dcterms:created>
  <dcterms:modified xsi:type="dcterms:W3CDTF">2024-05-27T12:00:03Z</dcterms:modified>
</cp:coreProperties>
</file>

<file path=docProps/thumbnail.jpeg>
</file>